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6.xml" ContentType="application/vnd.openxmlformats-officedocument.presentationml.notesSlide+xml"/>
  <Default Extension="doc" ContentType="application/msword"/>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99" r:id="rId1"/>
  </p:sldMasterIdLst>
  <p:notesMasterIdLst>
    <p:notesMasterId r:id="rId10"/>
  </p:notesMasterIdLst>
  <p:sldIdLst>
    <p:sldId id="256" r:id="rId2"/>
    <p:sldId id="258" r:id="rId3"/>
    <p:sldId id="257" r:id="rId4"/>
    <p:sldId id="261" r:id="rId5"/>
    <p:sldId id="266" r:id="rId6"/>
    <p:sldId id="267" r:id="rId7"/>
    <p:sldId id="265" r:id="rId8"/>
    <p:sldId id="263" r:id="rId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6"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6"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6"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6"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6" charset="-128"/>
        <a:cs typeface="+mn-cs"/>
      </a:defRPr>
    </a:lvl5pPr>
    <a:lvl6pPr marL="2286000" algn="l" defTabSz="914400" rtl="0" eaLnBrk="1" latinLnBrk="0" hangingPunct="1">
      <a:defRPr sz="2400" kern="1200">
        <a:solidFill>
          <a:schemeClr val="tx1"/>
        </a:solidFill>
        <a:latin typeface="Arial" charset="0"/>
        <a:ea typeface="ＭＳ Ｐゴシック" pitchFamily="-16" charset="-128"/>
        <a:cs typeface="+mn-cs"/>
      </a:defRPr>
    </a:lvl6pPr>
    <a:lvl7pPr marL="2743200" algn="l" defTabSz="914400" rtl="0" eaLnBrk="1" latinLnBrk="0" hangingPunct="1">
      <a:defRPr sz="2400" kern="1200">
        <a:solidFill>
          <a:schemeClr val="tx1"/>
        </a:solidFill>
        <a:latin typeface="Arial" charset="0"/>
        <a:ea typeface="ＭＳ Ｐゴシック" pitchFamily="-16" charset="-128"/>
        <a:cs typeface="+mn-cs"/>
      </a:defRPr>
    </a:lvl7pPr>
    <a:lvl8pPr marL="3200400" algn="l" defTabSz="914400" rtl="0" eaLnBrk="1" latinLnBrk="0" hangingPunct="1">
      <a:defRPr sz="2400" kern="1200">
        <a:solidFill>
          <a:schemeClr val="tx1"/>
        </a:solidFill>
        <a:latin typeface="Arial" charset="0"/>
        <a:ea typeface="ＭＳ Ｐゴシック" pitchFamily="-16" charset="-128"/>
        <a:cs typeface="+mn-cs"/>
      </a:defRPr>
    </a:lvl8pPr>
    <a:lvl9pPr marL="3657600" algn="l" defTabSz="914400" rtl="0" eaLnBrk="1" latinLnBrk="0" hangingPunct="1">
      <a:defRPr sz="2400" kern="1200">
        <a:solidFill>
          <a:schemeClr val="tx1"/>
        </a:solidFill>
        <a:latin typeface="Arial" charset="0"/>
        <a:ea typeface="ＭＳ Ｐゴシック" pitchFamily="-16"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66" d="100"/>
          <a:sy n="66" d="100"/>
        </p:scale>
        <p:origin x="-127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0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268"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0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3CE0DEF2-48D8-45D3-B2D0-150C959B08A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5AB410B6-E41F-4761-BBA5-61837E8A82DB}" type="slidenum">
              <a:rPr lang="en-US" smtClean="0"/>
              <a:pPr/>
              <a:t>1</a:t>
            </a:fld>
            <a:endParaRPr lang="en-US" smtClean="0"/>
          </a:p>
        </p:txBody>
      </p:sp>
      <p:sp>
        <p:nvSpPr>
          <p:cNvPr id="12291" name="Rectangle 2"/>
          <p:cNvSpPr>
            <a:spLocks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86D2410A-7FD2-40E7-8CEC-FD905DACA917}" type="slidenum">
              <a:rPr lang="en-US" smtClean="0"/>
              <a:pPr/>
              <a:t>2</a:t>
            </a:fld>
            <a:endParaRPr lang="en-US" smtClean="0"/>
          </a:p>
        </p:txBody>
      </p:sp>
      <p:sp>
        <p:nvSpPr>
          <p:cNvPr id="13315" name="Rectangle 2"/>
          <p:cNvSpPr>
            <a:spLocks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A3C5F40F-A888-4806-85A1-6C1BF9637124}" type="slidenum">
              <a:rPr lang="en-US" smtClean="0"/>
              <a:pPr/>
              <a:t>3</a:t>
            </a:fld>
            <a:endParaRPr lang="en-US" smtClean="0"/>
          </a:p>
        </p:txBody>
      </p:sp>
      <p:sp>
        <p:nvSpPr>
          <p:cNvPr id="14339" name="Rectangle 2"/>
          <p:cNvSpPr>
            <a:spLocks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F0DD72E9-584E-4158-BD94-F221B06E20CE}" type="slidenum">
              <a:rPr lang="en-US" smtClean="0"/>
              <a:pPr/>
              <a:t>4</a:t>
            </a:fld>
            <a:endParaRPr lang="en-US" smtClean="0"/>
          </a:p>
        </p:txBody>
      </p:sp>
      <p:sp>
        <p:nvSpPr>
          <p:cNvPr id="15363" name="Rectangle 2"/>
          <p:cNvSpPr>
            <a:spLocks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155E1A6E-8F78-4E6E-BC6A-F8D49B7E9DE7}" type="slidenum">
              <a:rPr lang="en-US" smtClean="0"/>
              <a:pPr/>
              <a:t>5</a:t>
            </a:fld>
            <a:endParaRPr lang="en-US" smtClean="0"/>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ABBFE4EF-4927-4454-876D-56370144A069}" type="slidenum">
              <a:rPr lang="en-US" smtClean="0"/>
              <a:pPr/>
              <a:t>6</a:t>
            </a:fld>
            <a:endParaRPr lang="en-US" smtClean="0"/>
          </a:p>
        </p:txBody>
      </p:sp>
      <p:sp>
        <p:nvSpPr>
          <p:cNvPr id="17411" name="Rectangle 2"/>
          <p:cNvSpPr>
            <a:spLocks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DAF08696-F69C-491B-BA9E-537D0523F5E6}" type="slidenum">
              <a:rPr lang="en-US" smtClean="0"/>
              <a:pPr/>
              <a:t>7</a:t>
            </a:fld>
            <a:endParaRPr lang="en-US" smtClean="0"/>
          </a:p>
        </p:txBody>
      </p:sp>
      <p:sp>
        <p:nvSpPr>
          <p:cNvPr id="18435" name="Rectangle 2"/>
          <p:cNvSpPr>
            <a:spLocks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5DF1124D-F851-46B0-A37E-B46FF684499F}" type="slidenum">
              <a:rPr lang="en-US" smtClean="0"/>
              <a:pPr/>
              <a:t>8</a:t>
            </a:fld>
            <a:endParaRPr lang="en-US" smtClean="0"/>
          </a:p>
        </p:txBody>
      </p:sp>
      <p:sp>
        <p:nvSpPr>
          <p:cNvPr id="19459" name="Rectangle 2"/>
          <p:cNvSpPr>
            <a:spLocks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2438400"/>
            <a:ext cx="9147175" cy="1063625"/>
            <a:chOff x="-2" y="1536"/>
            <a:chExt cx="5762" cy="670"/>
          </a:xfrm>
        </p:grpSpPr>
        <p:grpSp>
          <p:nvGrpSpPr>
            <p:cNvPr id="5" name="Group 3"/>
            <p:cNvGrpSpPr>
              <a:grpSpLocks/>
            </p:cNvGrpSpPr>
            <p:nvPr userDrawn="1"/>
          </p:nvGrpSpPr>
          <p:grpSpPr bwMode="auto">
            <a:xfrm flipH="1">
              <a:off x="-2" y="1562"/>
              <a:ext cx="5763" cy="639"/>
              <a:chOff x="-3" y="1562"/>
              <a:chExt cx="5763" cy="639"/>
            </a:xfrm>
          </p:grpSpPr>
          <p:sp>
            <p:nvSpPr>
              <p:cNvPr id="8" name="Freeform 4"/>
              <p:cNvSpPr>
                <a:spLocks/>
              </p:cNvSpPr>
              <p:nvPr/>
            </p:nvSpPr>
            <p:spPr bwMode="ltGray">
              <a:xfrm rot="-5400000">
                <a:off x="2558" y="-993"/>
                <a:ext cx="624" cy="5745"/>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pPr>
                  <a:defRPr/>
                </a:pPr>
                <a:endParaRPr lang="en-US" dirty="0"/>
              </a:p>
            </p:txBody>
          </p:sp>
          <p:sp>
            <p:nvSpPr>
              <p:cNvPr id="9" name="Freeform 5"/>
              <p:cNvSpPr>
                <a:spLocks/>
              </p:cNvSpPr>
              <p:nvPr/>
            </p:nvSpPr>
            <p:spPr bwMode="ltGray">
              <a:xfrm rot="-5400000">
                <a:off x="1322"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dirty="0"/>
              </a:p>
            </p:txBody>
          </p:sp>
          <p:sp>
            <p:nvSpPr>
              <p:cNvPr id="10" name="Freeform 6"/>
              <p:cNvSpPr>
                <a:spLocks/>
              </p:cNvSpPr>
              <p:nvPr/>
            </p:nvSpPr>
            <p:spPr bwMode="ltGray">
              <a:xfrm rot="-5400000">
                <a:off x="982"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pPr>
                  <a:defRPr/>
                </a:pPr>
                <a:endParaRPr lang="en-US" dirty="0"/>
              </a:p>
            </p:txBody>
          </p:sp>
          <p:sp>
            <p:nvSpPr>
              <p:cNvPr id="11" name="Freeform 7"/>
              <p:cNvSpPr>
                <a:spLocks/>
              </p:cNvSpPr>
              <p:nvPr/>
            </p:nvSpPr>
            <p:spPr bwMode="ltGray">
              <a:xfrm rot="-5400000">
                <a:off x="-58" y="1753"/>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pPr>
                  <a:defRPr/>
                </a:pPr>
                <a:endParaRPr lang="en-US" dirty="0"/>
              </a:p>
            </p:txBody>
          </p:sp>
          <p:sp>
            <p:nvSpPr>
              <p:cNvPr id="12" name="Freeform 8"/>
              <p:cNvSpPr>
                <a:spLocks/>
              </p:cNvSpPr>
              <p:nvPr/>
            </p:nvSpPr>
            <p:spPr bwMode="ltGray">
              <a:xfrm rot="-5400000">
                <a:off x="664" y="1733"/>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pPr>
                  <a:defRPr/>
                </a:pPr>
                <a:endParaRPr lang="en-US" dirty="0"/>
              </a:p>
            </p:txBody>
          </p:sp>
          <p:sp>
            <p:nvSpPr>
              <p:cNvPr id="13" name="Freeform 9"/>
              <p:cNvSpPr>
                <a:spLocks/>
              </p:cNvSpPr>
              <p:nvPr/>
            </p:nvSpPr>
            <p:spPr bwMode="ltGray">
              <a:xfrm rot="-5400000">
                <a:off x="442" y="1699"/>
                <a:ext cx="624" cy="362"/>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dirty="0"/>
              </a:p>
            </p:txBody>
          </p:sp>
          <p:sp>
            <p:nvSpPr>
              <p:cNvPr id="14" name="Freeform 10"/>
              <p:cNvSpPr>
                <a:spLocks/>
              </p:cNvSpPr>
              <p:nvPr/>
            </p:nvSpPr>
            <p:spPr bwMode="ltGray">
              <a:xfrm rot="-5400000">
                <a:off x="154" y="1727"/>
                <a:ext cx="632" cy="315"/>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dirty="0"/>
              </a:p>
            </p:txBody>
          </p:sp>
          <p:sp>
            <p:nvSpPr>
              <p:cNvPr id="15" name="Freeform 11"/>
              <p:cNvSpPr>
                <a:spLocks/>
              </p:cNvSpPr>
              <p:nvPr/>
            </p:nvSpPr>
            <p:spPr bwMode="ltGray">
              <a:xfrm rot="-5400000">
                <a:off x="3210" y="1665"/>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dirty="0"/>
              </a:p>
            </p:txBody>
          </p:sp>
          <p:sp>
            <p:nvSpPr>
              <p:cNvPr id="16" name="Freeform 12"/>
              <p:cNvSpPr>
                <a:spLocks/>
              </p:cNvSpPr>
              <p:nvPr/>
            </p:nvSpPr>
            <p:spPr bwMode="ltGray">
              <a:xfrm rot="-5400000">
                <a:off x="2870" y="1664"/>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pPr>
                  <a:defRPr/>
                </a:pPr>
                <a:endParaRPr lang="en-US" dirty="0"/>
              </a:p>
            </p:txBody>
          </p:sp>
          <p:sp>
            <p:nvSpPr>
              <p:cNvPr id="17" name="Freeform 13"/>
              <p:cNvSpPr>
                <a:spLocks/>
              </p:cNvSpPr>
              <p:nvPr/>
            </p:nvSpPr>
            <p:spPr bwMode="ltGray">
              <a:xfrm rot="-5400000">
                <a:off x="1828" y="1748"/>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pPr>
                  <a:defRPr/>
                </a:pPr>
                <a:endParaRPr lang="en-US" dirty="0"/>
              </a:p>
            </p:txBody>
          </p:sp>
          <p:sp>
            <p:nvSpPr>
              <p:cNvPr id="18" name="Freeform 14"/>
              <p:cNvSpPr>
                <a:spLocks/>
              </p:cNvSpPr>
              <p:nvPr/>
            </p:nvSpPr>
            <p:spPr bwMode="ltGray">
              <a:xfrm rot="-5400000">
                <a:off x="2551" y="1728"/>
                <a:ext cx="624" cy="294"/>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pPr>
                  <a:defRPr/>
                </a:pPr>
                <a:endParaRPr lang="en-US" dirty="0"/>
              </a:p>
            </p:txBody>
          </p:sp>
          <p:sp>
            <p:nvSpPr>
              <p:cNvPr id="19" name="Freeform 15"/>
              <p:cNvSpPr>
                <a:spLocks/>
              </p:cNvSpPr>
              <p:nvPr/>
            </p:nvSpPr>
            <p:spPr bwMode="ltGray">
              <a:xfrm rot="-5400000">
                <a:off x="2328" y="1695"/>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dirty="0"/>
              </a:p>
            </p:txBody>
          </p:sp>
          <p:sp>
            <p:nvSpPr>
              <p:cNvPr id="20" name="Freeform 16"/>
              <p:cNvSpPr>
                <a:spLocks/>
              </p:cNvSpPr>
              <p:nvPr/>
            </p:nvSpPr>
            <p:spPr bwMode="ltGray">
              <a:xfrm rot="-5400000">
                <a:off x="2043"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pPr>
                  <a:defRPr/>
                </a:pPr>
                <a:endParaRPr lang="en-US" dirty="0"/>
              </a:p>
            </p:txBody>
          </p:sp>
          <p:sp>
            <p:nvSpPr>
              <p:cNvPr id="21" name="Freeform 17"/>
              <p:cNvSpPr>
                <a:spLocks/>
              </p:cNvSpPr>
              <p:nvPr/>
            </p:nvSpPr>
            <p:spPr bwMode="ltGray">
              <a:xfrm rot="-5400000">
                <a:off x="4076"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pPr>
                  <a:defRPr/>
                </a:pPr>
                <a:endParaRPr lang="en-US" dirty="0"/>
              </a:p>
            </p:txBody>
          </p:sp>
          <p:sp>
            <p:nvSpPr>
              <p:cNvPr id="22" name="Freeform 18"/>
              <p:cNvSpPr>
                <a:spLocks/>
              </p:cNvSpPr>
              <p:nvPr/>
            </p:nvSpPr>
            <p:spPr bwMode="ltGray">
              <a:xfrm rot="-5400000">
                <a:off x="3736" y="1669"/>
                <a:ext cx="624" cy="42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pPr>
                  <a:defRPr/>
                </a:pPr>
                <a:endParaRPr lang="en-US" dirty="0"/>
              </a:p>
            </p:txBody>
          </p:sp>
          <p:sp>
            <p:nvSpPr>
              <p:cNvPr id="23" name="Freeform 19"/>
              <p:cNvSpPr>
                <a:spLocks/>
              </p:cNvSpPr>
              <p:nvPr/>
            </p:nvSpPr>
            <p:spPr bwMode="ltGray">
              <a:xfrm rot="-5400000">
                <a:off x="4582" y="1748"/>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pPr>
                  <a:defRPr/>
                </a:pPr>
                <a:endParaRPr lang="en-US" dirty="0"/>
              </a:p>
            </p:txBody>
          </p:sp>
          <p:sp>
            <p:nvSpPr>
              <p:cNvPr id="24" name="Freeform 20"/>
              <p:cNvSpPr>
                <a:spLocks/>
              </p:cNvSpPr>
              <p:nvPr/>
            </p:nvSpPr>
            <p:spPr bwMode="ltGray">
              <a:xfrm>
                <a:off x="5469" y="1562"/>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pPr>
                  <a:defRPr/>
                </a:pPr>
                <a:endParaRPr lang="en-US" dirty="0"/>
              </a:p>
            </p:txBody>
          </p:sp>
          <p:sp>
            <p:nvSpPr>
              <p:cNvPr id="25" name="Freeform 21"/>
              <p:cNvSpPr>
                <a:spLocks/>
              </p:cNvSpPr>
              <p:nvPr/>
            </p:nvSpPr>
            <p:spPr bwMode="ltGray">
              <a:xfrm rot="-5400000">
                <a:off x="5082" y="1695"/>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dirty="0"/>
              </a:p>
            </p:txBody>
          </p:sp>
          <p:sp>
            <p:nvSpPr>
              <p:cNvPr id="26" name="Freeform 22"/>
              <p:cNvSpPr>
                <a:spLocks/>
              </p:cNvSpPr>
              <p:nvPr/>
            </p:nvSpPr>
            <p:spPr bwMode="ltGray">
              <a:xfrm rot="-5400000">
                <a:off x="4797"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dirty="0"/>
              </a:p>
            </p:txBody>
          </p:sp>
        </p:grpSp>
        <p:sp>
          <p:nvSpPr>
            <p:cNvPr id="6" name="Freeform 23"/>
            <p:cNvSpPr>
              <a:spLocks/>
            </p:cNvSpPr>
            <p:nvPr/>
          </p:nvSpPr>
          <p:spPr bwMode="ltGray">
            <a:xfrm flipH="1">
              <a:off x="-2" y="1536"/>
              <a:ext cx="5762"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chemeClr val="bg1">
                    <a:gamma/>
                    <a:shade val="46275"/>
                    <a:invGamma/>
                  </a:schemeClr>
                </a:gs>
              </a:gsLst>
              <a:lin ang="5400000" scaled="1"/>
            </a:gradFill>
            <a:ln w="9525" cap="flat">
              <a:noFill/>
              <a:prstDash val="solid"/>
              <a:miter lim="800000"/>
              <a:headEnd type="none" w="med" len="med"/>
              <a:tailEnd type="none" w="med" len="med"/>
            </a:ln>
            <a:effectLst/>
          </p:spPr>
          <p:txBody>
            <a:bodyPr wrap="none" anchor="ctr"/>
            <a:lstStyle/>
            <a:p>
              <a:pPr>
                <a:defRPr/>
              </a:pPr>
              <a:endParaRPr lang="en-US" dirty="0"/>
            </a:p>
          </p:txBody>
        </p:sp>
        <p:sp>
          <p:nvSpPr>
            <p:cNvPr id="7" name="Freeform 24"/>
            <p:cNvSpPr>
              <a:spLocks/>
            </p:cNvSpPr>
            <p:nvPr/>
          </p:nvSpPr>
          <p:spPr bwMode="ltGray">
            <a:xfrm flipH="1">
              <a:off x="-2" y="2017"/>
              <a:ext cx="5761"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chemeClr val="bg1">
                    <a:gamma/>
                    <a:shade val="46275"/>
                    <a:invGamma/>
                  </a:schemeClr>
                </a:gs>
                <a:gs pos="100000">
                  <a:schemeClr val="bg1"/>
                </a:gs>
              </a:gsLst>
              <a:lin ang="5400000" scaled="1"/>
            </a:gradFill>
            <a:ln w="9525" cap="flat">
              <a:noFill/>
              <a:prstDash val="solid"/>
              <a:miter lim="800000"/>
              <a:headEnd/>
              <a:tailEnd/>
            </a:ln>
            <a:effectLst/>
          </p:spPr>
          <p:txBody>
            <a:bodyPr wrap="none" anchor="ctr"/>
            <a:lstStyle/>
            <a:p>
              <a:pPr>
                <a:defRPr/>
              </a:pPr>
              <a:endParaRPr lang="en-US" dirty="0"/>
            </a:p>
          </p:txBody>
        </p:sp>
      </p:grpSp>
      <p:sp>
        <p:nvSpPr>
          <p:cNvPr id="62489" name="Rectangle 25"/>
          <p:cNvSpPr>
            <a:spLocks noGrp="1" noChangeArrowheads="1"/>
          </p:cNvSpPr>
          <p:nvPr>
            <p:ph type="ctrTitle"/>
          </p:nvPr>
        </p:nvSpPr>
        <p:spPr>
          <a:xfrm>
            <a:off x="1173163" y="1371600"/>
            <a:ext cx="7772400" cy="1112838"/>
          </a:xfrm>
        </p:spPr>
        <p:txBody>
          <a:bodyPr/>
          <a:lstStyle>
            <a:lvl1pPr>
              <a:defRPr/>
            </a:lvl1pPr>
          </a:lstStyle>
          <a:p>
            <a:r>
              <a:rPr lang="en-US"/>
              <a:t>Click to edit Master title style</a:t>
            </a:r>
          </a:p>
        </p:txBody>
      </p:sp>
      <p:sp>
        <p:nvSpPr>
          <p:cNvPr id="62490" name="Rectangle 26"/>
          <p:cNvSpPr>
            <a:spLocks noGrp="1" noChangeArrowheads="1"/>
          </p:cNvSpPr>
          <p:nvPr>
            <p:ph type="subTitle" idx="1"/>
          </p:nvPr>
        </p:nvSpPr>
        <p:spPr>
          <a:xfrm>
            <a:off x="1166813" y="3886200"/>
            <a:ext cx="6400800" cy="1752600"/>
          </a:xfrm>
        </p:spPr>
        <p:txBody>
          <a:bodyPr/>
          <a:lstStyle>
            <a:lvl1pPr marL="0" indent="0">
              <a:buFont typeface="Wingdings" pitchFamily="-16" charset="2"/>
              <a:buNone/>
              <a:defRPr/>
            </a:lvl1pPr>
          </a:lstStyle>
          <a:p>
            <a:r>
              <a:rPr lang="en-US"/>
              <a:t>Click to edit Master subtitle style</a:t>
            </a:r>
          </a:p>
        </p:txBody>
      </p:sp>
      <p:sp>
        <p:nvSpPr>
          <p:cNvPr id="27" name="Rectangle 27"/>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p:cNvSpPr>
            <a:spLocks noGrp="1" noChangeArrowheads="1"/>
          </p:cNvSpPr>
          <p:nvPr>
            <p:ph type="sldNum" sz="quarter" idx="12"/>
          </p:nvPr>
        </p:nvSpPr>
        <p:spPr/>
        <p:txBody>
          <a:bodyPr/>
          <a:lstStyle>
            <a:lvl1pPr>
              <a:defRPr>
                <a:solidFill>
                  <a:srgbClr val="000000"/>
                </a:solidFill>
              </a:defRPr>
            </a:lvl1pPr>
          </a:lstStyle>
          <a:p>
            <a:pPr>
              <a:defRPr/>
            </a:pPr>
            <a:fld id="{A2D3370C-C933-440D-92B0-304B91BA7E9F}"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pPr>
              <a:defRPr/>
            </a:pPr>
            <a:fld id="{D47EEEEE-ECD1-4B4B-82DE-E441F02F7E3A}"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pPr>
              <a:defRPr/>
            </a:pPr>
            <a:fld id="{13939BEA-E9BF-46AF-A874-F43F560C77B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pPr>
              <a:defRPr/>
            </a:pPr>
            <a:fld id="{CE1186AD-F91B-4194-BA39-3CE13595F61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7"/>
          <p:cNvSpPr>
            <a:spLocks noGrp="1" noChangeArrowheads="1"/>
          </p:cNvSpPr>
          <p:nvPr>
            <p:ph type="dt" sz="half" idx="10"/>
          </p:nvPr>
        </p:nvSpPr>
        <p:spPr>
          <a:ln/>
        </p:spPr>
        <p:txBody>
          <a:bodyPr/>
          <a:lstStyle>
            <a:lvl1pPr>
              <a:defRPr/>
            </a:lvl1pPr>
          </a:lstStyle>
          <a:p>
            <a:pPr>
              <a:defRPr/>
            </a:pPr>
            <a:endParaRPr lang="en-US"/>
          </a:p>
        </p:txBody>
      </p:sp>
      <p:sp>
        <p:nvSpPr>
          <p:cNvPr id="5" name="Rectangle 28"/>
          <p:cNvSpPr>
            <a:spLocks noGrp="1" noChangeArrowheads="1"/>
          </p:cNvSpPr>
          <p:nvPr>
            <p:ph type="ftr" sz="quarter" idx="11"/>
          </p:nvPr>
        </p:nvSpPr>
        <p:spPr>
          <a:ln/>
        </p:spPr>
        <p:txBody>
          <a:bodyPr/>
          <a:lstStyle>
            <a:lvl1pPr>
              <a:defRPr/>
            </a:lvl1pPr>
          </a:lstStyle>
          <a:p>
            <a:pPr>
              <a:defRPr/>
            </a:pPr>
            <a:endParaRPr lang="en-US"/>
          </a:p>
        </p:txBody>
      </p:sp>
      <p:sp>
        <p:nvSpPr>
          <p:cNvPr id="6" name="Rectangle 29"/>
          <p:cNvSpPr>
            <a:spLocks noGrp="1" noChangeArrowheads="1"/>
          </p:cNvSpPr>
          <p:nvPr>
            <p:ph type="sldNum" sz="quarter" idx="12"/>
          </p:nvPr>
        </p:nvSpPr>
        <p:spPr>
          <a:ln/>
        </p:spPr>
        <p:txBody>
          <a:bodyPr/>
          <a:lstStyle>
            <a:lvl1pPr>
              <a:defRPr/>
            </a:lvl1pPr>
          </a:lstStyle>
          <a:p>
            <a:pPr>
              <a:defRPr/>
            </a:pPr>
            <a:fld id="{FA6A76F4-13AD-423A-A1EC-36D45E13AE5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pPr>
              <a:defRPr/>
            </a:pPr>
            <a:fld id="{7DF12496-818D-4420-BA7D-217D7AC7CC8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7"/>
          <p:cNvSpPr>
            <a:spLocks noGrp="1" noChangeArrowheads="1"/>
          </p:cNvSpPr>
          <p:nvPr>
            <p:ph type="dt" sz="half" idx="10"/>
          </p:nvPr>
        </p:nvSpPr>
        <p:spPr>
          <a:ln/>
        </p:spPr>
        <p:txBody>
          <a:bodyPr/>
          <a:lstStyle>
            <a:lvl1pPr>
              <a:defRPr/>
            </a:lvl1pPr>
          </a:lstStyle>
          <a:p>
            <a:pPr>
              <a:defRPr/>
            </a:pPr>
            <a:endParaRPr lang="en-US"/>
          </a:p>
        </p:txBody>
      </p:sp>
      <p:sp>
        <p:nvSpPr>
          <p:cNvPr id="8" name="Rectangle 28"/>
          <p:cNvSpPr>
            <a:spLocks noGrp="1" noChangeArrowheads="1"/>
          </p:cNvSpPr>
          <p:nvPr>
            <p:ph type="ftr" sz="quarter" idx="11"/>
          </p:nvPr>
        </p:nvSpPr>
        <p:spPr>
          <a:ln/>
        </p:spPr>
        <p:txBody>
          <a:bodyPr/>
          <a:lstStyle>
            <a:lvl1pPr>
              <a:defRPr/>
            </a:lvl1pPr>
          </a:lstStyle>
          <a:p>
            <a:pPr>
              <a:defRPr/>
            </a:pPr>
            <a:endParaRPr lang="en-US"/>
          </a:p>
        </p:txBody>
      </p:sp>
      <p:sp>
        <p:nvSpPr>
          <p:cNvPr id="9" name="Rectangle 29"/>
          <p:cNvSpPr>
            <a:spLocks noGrp="1" noChangeArrowheads="1"/>
          </p:cNvSpPr>
          <p:nvPr>
            <p:ph type="sldNum" sz="quarter" idx="12"/>
          </p:nvPr>
        </p:nvSpPr>
        <p:spPr>
          <a:ln/>
        </p:spPr>
        <p:txBody>
          <a:bodyPr/>
          <a:lstStyle>
            <a:lvl1pPr>
              <a:defRPr/>
            </a:lvl1pPr>
          </a:lstStyle>
          <a:p>
            <a:pPr>
              <a:defRPr/>
            </a:pPr>
            <a:fld id="{92FCCDD4-0C54-42F9-831A-EC31CB2ACB91}"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7"/>
          <p:cNvSpPr>
            <a:spLocks noGrp="1" noChangeArrowheads="1"/>
          </p:cNvSpPr>
          <p:nvPr>
            <p:ph type="dt" sz="half" idx="10"/>
          </p:nvPr>
        </p:nvSpPr>
        <p:spPr>
          <a:ln/>
        </p:spPr>
        <p:txBody>
          <a:bodyPr/>
          <a:lstStyle>
            <a:lvl1pPr>
              <a:defRPr/>
            </a:lvl1pPr>
          </a:lstStyle>
          <a:p>
            <a:pPr>
              <a:defRPr/>
            </a:pPr>
            <a:endParaRPr lang="en-US"/>
          </a:p>
        </p:txBody>
      </p:sp>
      <p:sp>
        <p:nvSpPr>
          <p:cNvPr id="4" name="Rectangle 28"/>
          <p:cNvSpPr>
            <a:spLocks noGrp="1" noChangeArrowheads="1"/>
          </p:cNvSpPr>
          <p:nvPr>
            <p:ph type="ftr" sz="quarter" idx="11"/>
          </p:nvPr>
        </p:nvSpPr>
        <p:spPr>
          <a:ln/>
        </p:spPr>
        <p:txBody>
          <a:bodyPr/>
          <a:lstStyle>
            <a:lvl1pPr>
              <a:defRPr/>
            </a:lvl1pPr>
          </a:lstStyle>
          <a:p>
            <a:pPr>
              <a:defRPr/>
            </a:pPr>
            <a:endParaRPr lang="en-US"/>
          </a:p>
        </p:txBody>
      </p:sp>
      <p:sp>
        <p:nvSpPr>
          <p:cNvPr id="5" name="Rectangle 29"/>
          <p:cNvSpPr>
            <a:spLocks noGrp="1" noChangeArrowheads="1"/>
          </p:cNvSpPr>
          <p:nvPr>
            <p:ph type="sldNum" sz="quarter" idx="12"/>
          </p:nvPr>
        </p:nvSpPr>
        <p:spPr>
          <a:ln/>
        </p:spPr>
        <p:txBody>
          <a:bodyPr/>
          <a:lstStyle>
            <a:lvl1pPr>
              <a:defRPr/>
            </a:lvl1pPr>
          </a:lstStyle>
          <a:p>
            <a:pPr>
              <a:defRPr/>
            </a:pPr>
            <a:fld id="{7BE451CE-7A8F-421B-B543-D3C9F729CE0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p:cNvSpPr>
            <a:spLocks noGrp="1" noChangeArrowheads="1"/>
          </p:cNvSpPr>
          <p:nvPr>
            <p:ph type="dt" sz="half" idx="10"/>
          </p:nvPr>
        </p:nvSpPr>
        <p:spPr>
          <a:ln/>
        </p:spPr>
        <p:txBody>
          <a:bodyPr/>
          <a:lstStyle>
            <a:lvl1pPr>
              <a:defRPr/>
            </a:lvl1pPr>
          </a:lstStyle>
          <a:p>
            <a:pPr>
              <a:defRPr/>
            </a:pPr>
            <a:endParaRPr lang="en-US"/>
          </a:p>
        </p:txBody>
      </p:sp>
      <p:sp>
        <p:nvSpPr>
          <p:cNvPr id="3" name="Rectangle 28"/>
          <p:cNvSpPr>
            <a:spLocks noGrp="1" noChangeArrowheads="1"/>
          </p:cNvSpPr>
          <p:nvPr>
            <p:ph type="ftr" sz="quarter" idx="11"/>
          </p:nvPr>
        </p:nvSpPr>
        <p:spPr>
          <a:ln/>
        </p:spPr>
        <p:txBody>
          <a:bodyPr/>
          <a:lstStyle>
            <a:lvl1pPr>
              <a:defRPr/>
            </a:lvl1pPr>
          </a:lstStyle>
          <a:p>
            <a:pPr>
              <a:defRPr/>
            </a:pPr>
            <a:endParaRPr lang="en-US"/>
          </a:p>
        </p:txBody>
      </p:sp>
      <p:sp>
        <p:nvSpPr>
          <p:cNvPr id="4" name="Rectangle 29"/>
          <p:cNvSpPr>
            <a:spLocks noGrp="1" noChangeArrowheads="1"/>
          </p:cNvSpPr>
          <p:nvPr>
            <p:ph type="sldNum" sz="quarter" idx="12"/>
          </p:nvPr>
        </p:nvSpPr>
        <p:spPr>
          <a:ln/>
        </p:spPr>
        <p:txBody>
          <a:bodyPr/>
          <a:lstStyle>
            <a:lvl1pPr>
              <a:defRPr/>
            </a:lvl1pPr>
          </a:lstStyle>
          <a:p>
            <a:pPr>
              <a:defRPr/>
            </a:pPr>
            <a:fld id="{DE4FBA05-0463-4972-8C20-158ED1626CB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pPr>
              <a:defRPr/>
            </a:pPr>
            <a:fld id="{0A1A94D6-EFAA-42CC-B7F9-3637058AFE9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7"/>
          <p:cNvSpPr>
            <a:spLocks noGrp="1" noChangeArrowheads="1"/>
          </p:cNvSpPr>
          <p:nvPr>
            <p:ph type="dt" sz="half" idx="10"/>
          </p:nvPr>
        </p:nvSpPr>
        <p:spPr>
          <a:ln/>
        </p:spPr>
        <p:txBody>
          <a:bodyPr/>
          <a:lstStyle>
            <a:lvl1pPr>
              <a:defRPr/>
            </a:lvl1pPr>
          </a:lstStyle>
          <a:p>
            <a:pPr>
              <a:defRPr/>
            </a:pPr>
            <a:endParaRPr lang="en-US"/>
          </a:p>
        </p:txBody>
      </p:sp>
      <p:sp>
        <p:nvSpPr>
          <p:cNvPr id="6" name="Rectangle 28"/>
          <p:cNvSpPr>
            <a:spLocks noGrp="1" noChangeArrowheads="1"/>
          </p:cNvSpPr>
          <p:nvPr>
            <p:ph type="ftr" sz="quarter" idx="11"/>
          </p:nvPr>
        </p:nvSpPr>
        <p:spPr>
          <a:ln/>
        </p:spPr>
        <p:txBody>
          <a:bodyPr/>
          <a:lstStyle>
            <a:lvl1pPr>
              <a:defRPr/>
            </a:lvl1pPr>
          </a:lstStyle>
          <a:p>
            <a:pPr>
              <a:defRPr/>
            </a:pPr>
            <a:endParaRPr lang="en-US"/>
          </a:p>
        </p:txBody>
      </p:sp>
      <p:sp>
        <p:nvSpPr>
          <p:cNvPr id="7" name="Rectangle 29"/>
          <p:cNvSpPr>
            <a:spLocks noGrp="1" noChangeArrowheads="1"/>
          </p:cNvSpPr>
          <p:nvPr>
            <p:ph type="sldNum" sz="quarter" idx="12"/>
          </p:nvPr>
        </p:nvSpPr>
        <p:spPr>
          <a:ln/>
        </p:spPr>
        <p:txBody>
          <a:bodyPr/>
          <a:lstStyle>
            <a:lvl1pPr>
              <a:defRPr/>
            </a:lvl1pPr>
          </a:lstStyle>
          <a:p>
            <a:pPr>
              <a:defRPr/>
            </a:pPr>
            <a:fld id="{692A23F7-41ED-4F1A-A026-746CCB088A2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4763"/>
            <a:ext cx="1066800" cy="6858001"/>
            <a:chOff x="0" y="-3"/>
            <a:chExt cx="672" cy="4320"/>
          </a:xfrm>
        </p:grpSpPr>
        <p:grpSp>
          <p:nvGrpSpPr>
            <p:cNvPr id="2056" name="Group 3"/>
            <p:cNvGrpSpPr>
              <a:grpSpLocks/>
            </p:cNvGrpSpPr>
            <p:nvPr/>
          </p:nvGrpSpPr>
          <p:grpSpPr bwMode="auto">
            <a:xfrm rot="16200000" flipH="1">
              <a:off x="-1815" y="1838"/>
              <a:ext cx="4320" cy="638"/>
              <a:chOff x="-2" y="1562"/>
              <a:chExt cx="5762" cy="638"/>
            </a:xfrm>
          </p:grpSpPr>
          <p:sp>
            <p:nvSpPr>
              <p:cNvPr id="61444" name="Freeform 4"/>
              <p:cNvSpPr>
                <a:spLocks/>
              </p:cNvSpPr>
              <p:nvPr/>
            </p:nvSpPr>
            <p:spPr bwMode="ltGray">
              <a:xfrm rot="-5400000">
                <a:off x="2556" y="-991"/>
                <a:ext cx="624" cy="5745"/>
              </a:xfrm>
              <a:custGeom>
                <a:avLst/>
                <a:gdLst/>
                <a:ahLst/>
                <a:cxnLst>
                  <a:cxn ang="0">
                    <a:pos x="0" y="0"/>
                  </a:cxn>
                  <a:cxn ang="0">
                    <a:pos x="0" y="720"/>
                  </a:cxn>
                  <a:cxn ang="0">
                    <a:pos x="1000" y="720"/>
                  </a:cxn>
                  <a:cxn ang="0">
                    <a:pos x="1000" y="0"/>
                  </a:cxn>
                  <a:cxn ang="0">
                    <a:pos x="0" y="0"/>
                  </a:cxn>
                </a:cxnLst>
                <a:rect l="0" t="0" r="r" b="b"/>
                <a:pathLst>
                  <a:path w="1000" h="720">
                    <a:moveTo>
                      <a:pt x="0" y="0"/>
                    </a:moveTo>
                    <a:lnTo>
                      <a:pt x="0" y="720"/>
                    </a:lnTo>
                    <a:lnTo>
                      <a:pt x="1000" y="720"/>
                    </a:lnTo>
                    <a:lnTo>
                      <a:pt x="1000" y="0"/>
                    </a:lnTo>
                    <a:lnTo>
                      <a:pt x="0" y="0"/>
                    </a:lnTo>
                    <a:close/>
                  </a:path>
                </a:pathLst>
              </a:custGeom>
              <a:solidFill>
                <a:schemeClr val="accent1"/>
              </a:solidFill>
              <a:ln w="9525">
                <a:noFill/>
                <a:round/>
                <a:headEnd/>
                <a:tailEnd/>
              </a:ln>
            </p:spPr>
            <p:txBody>
              <a:bodyPr wrap="none" anchor="ctr"/>
              <a:lstStyle/>
              <a:p>
                <a:pPr>
                  <a:defRPr/>
                </a:pPr>
                <a:endParaRPr lang="en-US" dirty="0"/>
              </a:p>
            </p:txBody>
          </p:sp>
          <p:sp>
            <p:nvSpPr>
              <p:cNvPr id="61445" name="Freeform 5"/>
              <p:cNvSpPr>
                <a:spLocks/>
              </p:cNvSpPr>
              <p:nvPr/>
            </p:nvSpPr>
            <p:spPr bwMode="ltGray">
              <a:xfrm rot="-5400000">
                <a:off x="1323" y="1669"/>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dirty="0"/>
              </a:p>
            </p:txBody>
          </p:sp>
          <p:sp>
            <p:nvSpPr>
              <p:cNvPr id="61446" name="Freeform 6"/>
              <p:cNvSpPr>
                <a:spLocks/>
              </p:cNvSpPr>
              <p:nvPr/>
            </p:nvSpPr>
            <p:spPr bwMode="ltGray">
              <a:xfrm rot="-5400000">
                <a:off x="978" y="1670"/>
                <a:ext cx="624" cy="42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w="9525">
                <a:noFill/>
                <a:round/>
                <a:headEnd/>
                <a:tailEnd/>
              </a:ln>
            </p:spPr>
            <p:txBody>
              <a:bodyPr wrap="none" anchor="ctr"/>
              <a:lstStyle/>
              <a:p>
                <a:pPr>
                  <a:defRPr/>
                </a:pPr>
                <a:endParaRPr lang="en-US" dirty="0"/>
              </a:p>
            </p:txBody>
          </p:sp>
          <p:sp>
            <p:nvSpPr>
              <p:cNvPr id="61447" name="Freeform 7"/>
              <p:cNvSpPr>
                <a:spLocks/>
              </p:cNvSpPr>
              <p:nvPr/>
            </p:nvSpPr>
            <p:spPr bwMode="ltGray">
              <a:xfrm rot="-5400000">
                <a:off x="-61" y="1754"/>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w="9525">
                <a:noFill/>
                <a:round/>
                <a:headEnd/>
                <a:tailEnd/>
              </a:ln>
            </p:spPr>
            <p:txBody>
              <a:bodyPr wrap="none" anchor="ctr"/>
              <a:lstStyle/>
              <a:p>
                <a:pPr>
                  <a:defRPr/>
                </a:pPr>
                <a:endParaRPr lang="en-US" dirty="0"/>
              </a:p>
            </p:txBody>
          </p:sp>
          <p:sp>
            <p:nvSpPr>
              <p:cNvPr id="61448" name="Freeform 8"/>
              <p:cNvSpPr>
                <a:spLocks/>
              </p:cNvSpPr>
              <p:nvPr/>
            </p:nvSpPr>
            <p:spPr bwMode="ltGray">
              <a:xfrm rot="-5400000">
                <a:off x="664" y="1733"/>
                <a:ext cx="624" cy="29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w="9525">
                <a:noFill/>
                <a:round/>
                <a:headEnd/>
                <a:tailEnd/>
              </a:ln>
            </p:spPr>
            <p:txBody>
              <a:bodyPr wrap="none" anchor="ctr"/>
              <a:lstStyle/>
              <a:p>
                <a:pPr>
                  <a:defRPr/>
                </a:pPr>
                <a:endParaRPr lang="en-US" dirty="0"/>
              </a:p>
            </p:txBody>
          </p:sp>
          <p:sp>
            <p:nvSpPr>
              <p:cNvPr id="61449" name="Freeform 9"/>
              <p:cNvSpPr>
                <a:spLocks/>
              </p:cNvSpPr>
              <p:nvPr/>
            </p:nvSpPr>
            <p:spPr bwMode="ltGray">
              <a:xfrm rot="-5400000">
                <a:off x="440" y="1699"/>
                <a:ext cx="624" cy="364"/>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dirty="0"/>
              </a:p>
            </p:txBody>
          </p:sp>
          <p:sp>
            <p:nvSpPr>
              <p:cNvPr id="61450" name="Freeform 10"/>
              <p:cNvSpPr>
                <a:spLocks/>
              </p:cNvSpPr>
              <p:nvPr/>
            </p:nvSpPr>
            <p:spPr bwMode="ltGray">
              <a:xfrm rot="-5400000">
                <a:off x="154" y="1728"/>
                <a:ext cx="632" cy="315"/>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dirty="0"/>
              </a:p>
            </p:txBody>
          </p:sp>
          <p:sp>
            <p:nvSpPr>
              <p:cNvPr id="61451" name="Freeform 11"/>
              <p:cNvSpPr>
                <a:spLocks/>
              </p:cNvSpPr>
              <p:nvPr/>
            </p:nvSpPr>
            <p:spPr bwMode="ltGray">
              <a:xfrm rot="-5400000">
                <a:off x="3205" y="1663"/>
                <a:ext cx="624" cy="420"/>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w="9525">
                <a:noFill/>
                <a:round/>
                <a:headEnd/>
                <a:tailEnd/>
              </a:ln>
            </p:spPr>
            <p:txBody>
              <a:bodyPr wrap="none" anchor="ctr"/>
              <a:lstStyle/>
              <a:p>
                <a:pPr>
                  <a:defRPr/>
                </a:pPr>
                <a:endParaRPr lang="en-US" dirty="0"/>
              </a:p>
            </p:txBody>
          </p:sp>
          <p:sp>
            <p:nvSpPr>
              <p:cNvPr id="61452" name="Freeform 12"/>
              <p:cNvSpPr>
                <a:spLocks/>
              </p:cNvSpPr>
              <p:nvPr/>
            </p:nvSpPr>
            <p:spPr bwMode="ltGray">
              <a:xfrm rot="-5400000">
                <a:off x="2870" y="1664"/>
                <a:ext cx="624" cy="421"/>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w="9525">
                <a:noFill/>
                <a:round/>
                <a:headEnd/>
                <a:tailEnd/>
              </a:ln>
            </p:spPr>
            <p:txBody>
              <a:bodyPr wrap="none" anchor="ctr"/>
              <a:lstStyle/>
              <a:p>
                <a:pPr>
                  <a:defRPr/>
                </a:pPr>
                <a:endParaRPr lang="en-US" dirty="0"/>
              </a:p>
            </p:txBody>
          </p:sp>
          <p:sp>
            <p:nvSpPr>
              <p:cNvPr id="61453" name="Freeform 13"/>
              <p:cNvSpPr>
                <a:spLocks/>
              </p:cNvSpPr>
              <p:nvPr/>
            </p:nvSpPr>
            <p:spPr bwMode="ltGray">
              <a:xfrm rot="-5400000">
                <a:off x="1829" y="1747"/>
                <a:ext cx="624" cy="256"/>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w="9525">
                <a:noFill/>
                <a:round/>
                <a:headEnd/>
                <a:tailEnd/>
              </a:ln>
            </p:spPr>
            <p:txBody>
              <a:bodyPr wrap="none" anchor="ctr"/>
              <a:lstStyle/>
              <a:p>
                <a:pPr>
                  <a:defRPr/>
                </a:pPr>
                <a:endParaRPr lang="en-US" dirty="0"/>
              </a:p>
            </p:txBody>
          </p:sp>
          <p:sp>
            <p:nvSpPr>
              <p:cNvPr id="61454" name="Freeform 14"/>
              <p:cNvSpPr>
                <a:spLocks/>
              </p:cNvSpPr>
              <p:nvPr/>
            </p:nvSpPr>
            <p:spPr bwMode="ltGray">
              <a:xfrm rot="-5400000">
                <a:off x="2549" y="1729"/>
                <a:ext cx="624" cy="292"/>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w="9525">
                <a:noFill/>
                <a:round/>
                <a:headEnd/>
                <a:tailEnd/>
              </a:ln>
            </p:spPr>
            <p:txBody>
              <a:bodyPr wrap="none" anchor="ctr"/>
              <a:lstStyle/>
              <a:p>
                <a:pPr>
                  <a:defRPr/>
                </a:pPr>
                <a:endParaRPr lang="en-US" dirty="0"/>
              </a:p>
            </p:txBody>
          </p:sp>
          <p:sp>
            <p:nvSpPr>
              <p:cNvPr id="61455" name="Freeform 15"/>
              <p:cNvSpPr>
                <a:spLocks/>
              </p:cNvSpPr>
              <p:nvPr/>
            </p:nvSpPr>
            <p:spPr bwMode="ltGray">
              <a:xfrm rot="-5400000">
                <a:off x="2330" y="1695"/>
                <a:ext cx="624" cy="360"/>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dirty="0"/>
              </a:p>
            </p:txBody>
          </p:sp>
          <p:sp>
            <p:nvSpPr>
              <p:cNvPr id="61456" name="Freeform 16"/>
              <p:cNvSpPr>
                <a:spLocks/>
              </p:cNvSpPr>
              <p:nvPr/>
            </p:nvSpPr>
            <p:spPr bwMode="ltGray">
              <a:xfrm rot="-5400000">
                <a:off x="2041" y="1721"/>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w="9525">
                <a:noFill/>
                <a:round/>
                <a:headEnd/>
                <a:tailEnd/>
              </a:ln>
            </p:spPr>
            <p:txBody>
              <a:bodyPr wrap="none" anchor="ctr"/>
              <a:lstStyle/>
              <a:p>
                <a:pPr>
                  <a:defRPr/>
                </a:pPr>
                <a:endParaRPr lang="en-US" dirty="0"/>
              </a:p>
            </p:txBody>
          </p:sp>
          <p:sp>
            <p:nvSpPr>
              <p:cNvPr id="61457" name="Freeform 17"/>
              <p:cNvSpPr>
                <a:spLocks/>
              </p:cNvSpPr>
              <p:nvPr/>
            </p:nvSpPr>
            <p:spPr bwMode="ltGray">
              <a:xfrm rot="-5400000">
                <a:off x="4074" y="1665"/>
                <a:ext cx="624" cy="421"/>
              </a:xfrm>
              <a:custGeom>
                <a:avLst/>
                <a:gdLst/>
                <a:ahLst/>
                <a:cxnLst>
                  <a:cxn ang="0">
                    <a:pos x="0" y="0"/>
                  </a:cxn>
                  <a:cxn ang="0">
                    <a:pos x="0" y="272"/>
                  </a:cxn>
                  <a:cxn ang="0">
                    <a:pos x="624" y="272"/>
                  </a:cxn>
                  <a:cxn ang="0">
                    <a:pos x="624" y="0"/>
                  </a:cxn>
                  <a:cxn ang="0">
                    <a:pos x="0" y="0"/>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w="9525">
                <a:noFill/>
                <a:round/>
                <a:headEnd/>
                <a:tailEnd/>
              </a:ln>
            </p:spPr>
            <p:txBody>
              <a:bodyPr wrap="none" anchor="ctr"/>
              <a:lstStyle/>
              <a:p>
                <a:pPr>
                  <a:defRPr/>
                </a:pPr>
                <a:endParaRPr lang="en-US" dirty="0"/>
              </a:p>
            </p:txBody>
          </p:sp>
          <p:sp>
            <p:nvSpPr>
              <p:cNvPr id="61458" name="Freeform 18"/>
              <p:cNvSpPr>
                <a:spLocks/>
              </p:cNvSpPr>
              <p:nvPr/>
            </p:nvSpPr>
            <p:spPr bwMode="ltGray">
              <a:xfrm rot="-5400000">
                <a:off x="3729" y="1666"/>
                <a:ext cx="624" cy="423"/>
              </a:xfrm>
              <a:custGeom>
                <a:avLst/>
                <a:gdLst/>
                <a:ahLst/>
                <a:cxnLst>
                  <a:cxn ang="0">
                    <a:pos x="0" y="0"/>
                  </a:cxn>
                  <a:cxn ang="0">
                    <a:pos x="0" y="272"/>
                  </a:cxn>
                  <a:cxn ang="0">
                    <a:pos x="624" y="272"/>
                  </a:cxn>
                  <a:cxn ang="0">
                    <a:pos x="624" y="0"/>
                  </a:cxn>
                  <a:cxn ang="0">
                    <a:pos x="0" y="0"/>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w="9525">
                <a:noFill/>
                <a:round/>
                <a:headEnd/>
                <a:tailEnd/>
              </a:ln>
            </p:spPr>
            <p:txBody>
              <a:bodyPr wrap="none" anchor="ctr"/>
              <a:lstStyle/>
              <a:p>
                <a:pPr>
                  <a:defRPr/>
                </a:pPr>
                <a:endParaRPr lang="en-US" dirty="0"/>
              </a:p>
            </p:txBody>
          </p:sp>
          <p:sp>
            <p:nvSpPr>
              <p:cNvPr id="61459" name="Freeform 19"/>
              <p:cNvSpPr>
                <a:spLocks/>
              </p:cNvSpPr>
              <p:nvPr/>
            </p:nvSpPr>
            <p:spPr bwMode="ltGray">
              <a:xfrm rot="-5400000">
                <a:off x="4576" y="1745"/>
                <a:ext cx="624" cy="255"/>
              </a:xfrm>
              <a:custGeom>
                <a:avLst/>
                <a:gdLst/>
                <a:ahLst/>
                <a:cxnLst>
                  <a:cxn ang="0">
                    <a:pos x="0" y="53"/>
                  </a:cxn>
                  <a:cxn ang="0">
                    <a:pos x="0" y="325"/>
                  </a:cxn>
                  <a:cxn ang="0">
                    <a:pos x="624" y="325"/>
                  </a:cxn>
                  <a:cxn ang="0">
                    <a:pos x="624" y="53"/>
                  </a:cxn>
                  <a:cxn ang="0">
                    <a:pos x="384" y="8"/>
                  </a:cxn>
                  <a:cxn ang="0">
                    <a:pos x="0" y="53"/>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w="9525">
                <a:noFill/>
                <a:round/>
                <a:headEnd/>
                <a:tailEnd/>
              </a:ln>
            </p:spPr>
            <p:txBody>
              <a:bodyPr wrap="none" anchor="ctr"/>
              <a:lstStyle/>
              <a:p>
                <a:pPr>
                  <a:defRPr/>
                </a:pPr>
                <a:endParaRPr lang="en-US" dirty="0"/>
              </a:p>
            </p:txBody>
          </p:sp>
          <p:sp>
            <p:nvSpPr>
              <p:cNvPr id="61460" name="Freeform 20"/>
              <p:cNvSpPr>
                <a:spLocks/>
              </p:cNvSpPr>
              <p:nvPr/>
            </p:nvSpPr>
            <p:spPr bwMode="ltGray">
              <a:xfrm>
                <a:off x="5469" y="1560"/>
                <a:ext cx="291" cy="625"/>
              </a:xfrm>
              <a:custGeom>
                <a:avLst/>
                <a:gdLst/>
                <a:ahLst/>
                <a:cxnLst>
                  <a:cxn ang="0">
                    <a:pos x="0" y="624"/>
                  </a:cxn>
                  <a:cxn ang="0">
                    <a:pos x="291" y="625"/>
                  </a:cxn>
                  <a:cxn ang="0">
                    <a:pos x="291" y="6"/>
                  </a:cxn>
                  <a:cxn ang="0">
                    <a:pos x="0" y="0"/>
                  </a:cxn>
                  <a:cxn ang="0">
                    <a:pos x="0" y="624"/>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w="9525">
                <a:noFill/>
                <a:round/>
                <a:headEnd/>
                <a:tailEnd/>
              </a:ln>
            </p:spPr>
            <p:txBody>
              <a:bodyPr wrap="none" anchor="ctr"/>
              <a:lstStyle/>
              <a:p>
                <a:pPr>
                  <a:defRPr/>
                </a:pPr>
                <a:endParaRPr lang="en-US" dirty="0"/>
              </a:p>
            </p:txBody>
          </p:sp>
          <p:sp>
            <p:nvSpPr>
              <p:cNvPr id="61461" name="Freeform 21"/>
              <p:cNvSpPr>
                <a:spLocks/>
              </p:cNvSpPr>
              <p:nvPr/>
            </p:nvSpPr>
            <p:spPr bwMode="ltGray">
              <a:xfrm rot="-5400000">
                <a:off x="5078" y="1690"/>
                <a:ext cx="624" cy="361"/>
              </a:xfrm>
              <a:custGeom>
                <a:avLst/>
                <a:gdLst/>
                <a:ahLst/>
                <a:cxnLst>
                  <a:cxn ang="0">
                    <a:pos x="0" y="0"/>
                  </a:cxn>
                  <a:cxn ang="0">
                    <a:pos x="0" y="272"/>
                  </a:cxn>
                  <a:cxn ang="0">
                    <a:pos x="240" y="240"/>
                  </a:cxn>
                  <a:cxn ang="0">
                    <a:pos x="624" y="272"/>
                  </a:cxn>
                  <a:cxn ang="0">
                    <a:pos x="624" y="0"/>
                  </a:cxn>
                  <a:cxn ang="0">
                    <a:pos x="0" y="0"/>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w="9525">
                <a:noFill/>
                <a:round/>
                <a:headEnd/>
                <a:tailEnd/>
              </a:ln>
            </p:spPr>
            <p:txBody>
              <a:bodyPr wrap="none" anchor="ctr"/>
              <a:lstStyle/>
              <a:p>
                <a:pPr>
                  <a:defRPr/>
                </a:pPr>
                <a:endParaRPr lang="en-US" dirty="0"/>
              </a:p>
            </p:txBody>
          </p:sp>
          <p:sp>
            <p:nvSpPr>
              <p:cNvPr id="61462" name="Freeform 22"/>
              <p:cNvSpPr>
                <a:spLocks/>
              </p:cNvSpPr>
              <p:nvPr/>
            </p:nvSpPr>
            <p:spPr bwMode="ltGray">
              <a:xfrm rot="-5400000">
                <a:off x="4791" y="1717"/>
                <a:ext cx="632" cy="316"/>
              </a:xfrm>
              <a:custGeom>
                <a:avLst/>
                <a:gdLst/>
                <a:ahLst/>
                <a:cxnLst>
                  <a:cxn ang="0">
                    <a:pos x="8" y="45"/>
                  </a:cxn>
                  <a:cxn ang="0">
                    <a:pos x="8" y="317"/>
                  </a:cxn>
                  <a:cxn ang="0">
                    <a:pos x="248" y="317"/>
                  </a:cxn>
                  <a:cxn ang="0">
                    <a:pos x="632" y="317"/>
                  </a:cxn>
                  <a:cxn ang="0">
                    <a:pos x="632" y="45"/>
                  </a:cxn>
                  <a:cxn ang="0">
                    <a:pos x="104" y="45"/>
                  </a:cxn>
                  <a:cxn ang="0">
                    <a:pos x="8" y="45"/>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w="9525">
                <a:noFill/>
                <a:round/>
                <a:headEnd/>
                <a:tailEnd/>
              </a:ln>
            </p:spPr>
            <p:txBody>
              <a:bodyPr wrap="none" anchor="ctr"/>
              <a:lstStyle/>
              <a:p>
                <a:pPr>
                  <a:defRPr/>
                </a:pPr>
                <a:endParaRPr lang="en-US" dirty="0"/>
              </a:p>
            </p:txBody>
          </p:sp>
        </p:grpSp>
        <p:sp>
          <p:nvSpPr>
            <p:cNvPr id="61463" name="Freeform 23"/>
            <p:cNvSpPr>
              <a:spLocks/>
            </p:cNvSpPr>
            <p:nvPr/>
          </p:nvSpPr>
          <p:spPr bwMode="ltGray">
            <a:xfrm rot="16200000" flipH="1">
              <a:off x="-1954" y="1951"/>
              <a:ext cx="4320" cy="412"/>
            </a:xfrm>
            <a:custGeom>
              <a:avLst/>
              <a:gdLst/>
              <a:ahLst/>
              <a:cxnLst>
                <a:cxn ang="0">
                  <a:pos x="0" y="196"/>
                </a:cxn>
                <a:cxn ang="0">
                  <a:pos x="5762" y="188"/>
                </a:cxn>
                <a:cxn ang="0">
                  <a:pos x="5762" y="4"/>
                </a:cxn>
                <a:cxn ang="0">
                  <a:pos x="0" y="0"/>
                </a:cxn>
                <a:cxn ang="0">
                  <a:pos x="0" y="196"/>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chemeClr val="bg1">
                    <a:gamma/>
                    <a:shade val="46275"/>
                    <a:invGamma/>
                  </a:schemeClr>
                </a:gs>
              </a:gsLst>
              <a:lin ang="0" scaled="1"/>
            </a:gradFill>
            <a:ln w="9525" cap="flat">
              <a:noFill/>
              <a:prstDash val="solid"/>
              <a:miter lim="800000"/>
              <a:headEnd type="none" w="med" len="med"/>
              <a:tailEnd type="none" w="med" len="med"/>
            </a:ln>
            <a:effectLst/>
          </p:spPr>
          <p:txBody>
            <a:bodyPr wrap="none" anchor="ctr"/>
            <a:lstStyle/>
            <a:p>
              <a:pPr>
                <a:defRPr/>
              </a:pPr>
              <a:endParaRPr lang="en-US" dirty="0"/>
            </a:p>
          </p:txBody>
        </p:sp>
        <p:sp>
          <p:nvSpPr>
            <p:cNvPr id="61464" name="Freeform 24"/>
            <p:cNvSpPr>
              <a:spLocks/>
            </p:cNvSpPr>
            <p:nvPr/>
          </p:nvSpPr>
          <p:spPr bwMode="ltGray">
            <a:xfrm rot="16200000" flipH="1">
              <a:off x="-1582" y="2062"/>
              <a:ext cx="4319" cy="189"/>
            </a:xfrm>
            <a:custGeom>
              <a:avLst/>
              <a:gdLst/>
              <a:ahLst/>
              <a:cxnLst>
                <a:cxn ang="0">
                  <a:pos x="0" y="28"/>
                </a:cxn>
                <a:cxn ang="0">
                  <a:pos x="5761" y="0"/>
                </a:cxn>
                <a:cxn ang="0">
                  <a:pos x="5761" y="189"/>
                </a:cxn>
                <a:cxn ang="0">
                  <a:pos x="1" y="189"/>
                </a:cxn>
                <a:cxn ang="0">
                  <a:pos x="0" y="28"/>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chemeClr val="bg1">
                    <a:gamma/>
                    <a:shade val="46275"/>
                    <a:invGamma/>
                  </a:schemeClr>
                </a:gs>
                <a:gs pos="100000">
                  <a:schemeClr val="bg1"/>
                </a:gs>
              </a:gsLst>
              <a:lin ang="0" scaled="1"/>
            </a:gradFill>
            <a:ln w="9525" cap="flat">
              <a:noFill/>
              <a:prstDash val="solid"/>
              <a:miter lim="800000"/>
              <a:headEnd type="none" w="med" len="med"/>
              <a:tailEnd type="none" w="med" len="med"/>
            </a:ln>
            <a:effectLst/>
          </p:spPr>
          <p:txBody>
            <a:bodyPr wrap="none" anchor="ctr"/>
            <a:lstStyle/>
            <a:p>
              <a:pPr>
                <a:defRPr/>
              </a:pPr>
              <a:endParaRPr lang="en-US" dirty="0"/>
            </a:p>
          </p:txBody>
        </p:sp>
      </p:grpSp>
      <p:sp>
        <p:nvSpPr>
          <p:cNvPr id="2051" name="Rectangle 25"/>
          <p:cNvSpPr>
            <a:spLocks noGrp="1" noChangeArrowheads="1"/>
          </p:cNvSpPr>
          <p:nvPr>
            <p:ph type="title"/>
          </p:nvPr>
        </p:nvSpPr>
        <p:spPr bwMode="auto">
          <a:xfrm>
            <a:off x="1173163" y="457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26"/>
          <p:cNvSpPr>
            <a:spLocks noGrp="1" noChangeArrowheads="1"/>
          </p:cNvSpPr>
          <p:nvPr>
            <p:ph type="body" idx="1"/>
          </p:nvPr>
        </p:nvSpPr>
        <p:spPr bwMode="auto">
          <a:xfrm>
            <a:off x="1173163"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67" name="Rectangle 27"/>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lvl1pPr>
          </a:lstStyle>
          <a:p>
            <a:pPr>
              <a:defRPr/>
            </a:pPr>
            <a:endParaRPr lang="en-US"/>
          </a:p>
        </p:txBody>
      </p:sp>
      <p:sp>
        <p:nvSpPr>
          <p:cNvPr id="61468" name="Rectangle 28"/>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lvl1pPr>
          </a:lstStyle>
          <a:p>
            <a:pPr>
              <a:defRPr/>
            </a:pPr>
            <a:endParaRPr lang="en-US"/>
          </a:p>
        </p:txBody>
      </p:sp>
      <p:sp>
        <p:nvSpPr>
          <p:cNvPr id="61469" name="Rectangle 29"/>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a:defRPr/>
            </a:pPr>
            <a:fld id="{572E5712-32C8-4B0C-A0FD-E9937EE1931A}"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34"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imes New Roman" pitchFamily="-16" charset="0"/>
        </a:defRPr>
      </a:lvl2pPr>
      <a:lvl3pPr algn="l" rtl="0" eaLnBrk="0" fontAlgn="base" hangingPunct="0">
        <a:spcBef>
          <a:spcPct val="0"/>
        </a:spcBef>
        <a:spcAft>
          <a:spcPct val="0"/>
        </a:spcAft>
        <a:defRPr sz="4400">
          <a:solidFill>
            <a:schemeClr val="tx2"/>
          </a:solidFill>
          <a:latin typeface="Times New Roman" pitchFamily="-16" charset="0"/>
        </a:defRPr>
      </a:lvl3pPr>
      <a:lvl4pPr algn="l" rtl="0" eaLnBrk="0" fontAlgn="base" hangingPunct="0">
        <a:spcBef>
          <a:spcPct val="0"/>
        </a:spcBef>
        <a:spcAft>
          <a:spcPct val="0"/>
        </a:spcAft>
        <a:defRPr sz="4400">
          <a:solidFill>
            <a:schemeClr val="tx2"/>
          </a:solidFill>
          <a:latin typeface="Times New Roman" pitchFamily="-16" charset="0"/>
        </a:defRPr>
      </a:lvl4pPr>
      <a:lvl5pPr algn="l" rtl="0" eaLnBrk="0" fontAlgn="base" hangingPunct="0">
        <a:spcBef>
          <a:spcPct val="0"/>
        </a:spcBef>
        <a:spcAft>
          <a:spcPct val="0"/>
        </a:spcAft>
        <a:defRPr sz="4400">
          <a:solidFill>
            <a:schemeClr val="tx2"/>
          </a:solidFill>
          <a:latin typeface="Times New Roman" pitchFamily="-16" charset="0"/>
        </a:defRPr>
      </a:lvl5pPr>
      <a:lvl6pPr marL="457200" algn="l" rtl="0" fontAlgn="base">
        <a:spcBef>
          <a:spcPct val="0"/>
        </a:spcBef>
        <a:spcAft>
          <a:spcPct val="0"/>
        </a:spcAft>
        <a:defRPr sz="4400">
          <a:solidFill>
            <a:schemeClr val="tx2"/>
          </a:solidFill>
          <a:latin typeface="Times New Roman" pitchFamily="-16" charset="0"/>
        </a:defRPr>
      </a:lvl6pPr>
      <a:lvl7pPr marL="914400" algn="l" rtl="0" fontAlgn="base">
        <a:spcBef>
          <a:spcPct val="0"/>
        </a:spcBef>
        <a:spcAft>
          <a:spcPct val="0"/>
        </a:spcAft>
        <a:defRPr sz="4400">
          <a:solidFill>
            <a:schemeClr val="tx2"/>
          </a:solidFill>
          <a:latin typeface="Times New Roman" pitchFamily="-16" charset="0"/>
        </a:defRPr>
      </a:lvl7pPr>
      <a:lvl8pPr marL="1371600" algn="l" rtl="0" fontAlgn="base">
        <a:spcBef>
          <a:spcPct val="0"/>
        </a:spcBef>
        <a:spcAft>
          <a:spcPct val="0"/>
        </a:spcAft>
        <a:defRPr sz="4400">
          <a:solidFill>
            <a:schemeClr val="tx2"/>
          </a:solidFill>
          <a:latin typeface="Times New Roman" pitchFamily="-16" charset="0"/>
        </a:defRPr>
      </a:lvl8pPr>
      <a:lvl9pPr marL="1828800" algn="l" rtl="0" fontAlgn="base">
        <a:spcBef>
          <a:spcPct val="0"/>
        </a:spcBef>
        <a:spcAft>
          <a:spcPct val="0"/>
        </a:spcAft>
        <a:defRPr sz="4400">
          <a:solidFill>
            <a:schemeClr val="tx2"/>
          </a:solidFill>
          <a:latin typeface="Times New Roman" pitchFamily="-16" charset="0"/>
        </a:defRPr>
      </a:lvl9pPr>
    </p:titleStyle>
    <p:bodyStyle>
      <a:lvl1pPr marL="342900" indent="-342900" algn="l" rtl="0" eaLnBrk="0" fontAlgn="base" hangingPunct="0">
        <a:spcBef>
          <a:spcPct val="20000"/>
        </a:spcBef>
        <a:spcAft>
          <a:spcPct val="0"/>
        </a:spcAft>
        <a:buClr>
          <a:schemeClr val="accent1"/>
        </a:buClr>
        <a:buSzPct val="80000"/>
        <a:buFont typeface="Wingdings" pitchFamily="-16"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ichmond.k12.va.us/schools/jones/Copyright-Kid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73163" y="1371600"/>
            <a:ext cx="6904037" cy="1112838"/>
          </a:xfrm>
        </p:spPr>
        <p:txBody>
          <a:bodyPr/>
          <a:lstStyle/>
          <a:p>
            <a:pPr algn="ctr" eaLnBrk="1" hangingPunct="1"/>
            <a:r>
              <a:rPr lang="en-US" smtClean="0"/>
              <a:t>Copyright and Plagiarism</a:t>
            </a:r>
          </a:p>
        </p:txBody>
      </p:sp>
      <p:sp>
        <p:nvSpPr>
          <p:cNvPr id="4099" name="Rectangle 3"/>
          <p:cNvSpPr>
            <a:spLocks noGrp="1" noChangeArrowheads="1"/>
          </p:cNvSpPr>
          <p:nvPr>
            <p:ph type="subTitle" idx="1"/>
          </p:nvPr>
        </p:nvSpPr>
        <p:spPr>
          <a:xfrm>
            <a:off x="838200" y="3810000"/>
            <a:ext cx="7467600" cy="2209800"/>
          </a:xfrm>
        </p:spPr>
        <p:txBody>
          <a:bodyPr/>
          <a:lstStyle/>
          <a:p>
            <a:pPr algn="ctr" eaLnBrk="1" hangingPunct="1"/>
            <a:r>
              <a:rPr kumimoji="1" lang="en-US" sz="1400" smtClean="0"/>
              <a:t>Adapted from the following web page originally created as a graduate project in ETL.</a:t>
            </a:r>
          </a:p>
          <a:p>
            <a:pPr algn="ctr" eaLnBrk="1" hangingPunct="1"/>
            <a:r>
              <a:rPr kumimoji="1" lang="en-US" sz="1400" smtClean="0">
                <a:hlinkClick r:id="rId3"/>
              </a:rPr>
              <a:t>http://www.richmond.k12.va.us/schools/jones/Copyright-Kids/</a:t>
            </a:r>
            <a:endParaRPr kumimoji="1" lang="en-US" sz="1400" smtClean="0"/>
          </a:p>
          <a:p>
            <a:pPr algn="ctr" eaLnBrk="1" hangingPunct="1"/>
            <a:endParaRPr kumimoji="1" lang="en-US" sz="1400" smtClean="0"/>
          </a:p>
          <a:p>
            <a:pPr algn="ctr" eaLnBrk="1" hangingPunct="1"/>
            <a:r>
              <a:rPr kumimoji="1" lang="en-US" sz="1400" smtClean="0"/>
              <a:t>(Educational Technology Leadership) at The George Washington University.</a:t>
            </a:r>
          </a:p>
          <a:p>
            <a:pPr algn="ctr" eaLnBrk="1" hangingPunct="1"/>
            <a:endParaRPr kumimoji="1" lang="en-US" sz="1400" smtClean="0"/>
          </a:p>
          <a:p>
            <a:pPr algn="ctr" eaLnBrk="1" hangingPunct="1"/>
            <a:r>
              <a:rPr kumimoji="1" lang="en-US" sz="1400" smtClean="0"/>
              <a:t>Last updated 3/03/03.</a:t>
            </a:r>
          </a:p>
          <a:p>
            <a:pPr algn="ctr" eaLnBrk="1" hangingPunct="1"/>
            <a:endParaRPr kumimoji="1" lang="en-US" sz="1400" smtClean="0"/>
          </a:p>
          <a:p>
            <a:pPr algn="ctr" eaLnBrk="1" hangingPunct="1"/>
            <a:r>
              <a:rPr kumimoji="1" lang="en-US" sz="1400" smtClean="0"/>
              <a:t>©2001 by Phyllis D. Gardner.</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title" idx="4294967295"/>
          </p:nvPr>
        </p:nvSpPr>
        <p:spPr>
          <a:xfrm>
            <a:off x="1143000" y="381000"/>
            <a:ext cx="7772400" cy="609600"/>
          </a:xfrm>
          <a:noFill/>
        </p:spPr>
        <p:txBody>
          <a:bodyPr anchor="t"/>
          <a:lstStyle/>
          <a:p>
            <a:pPr algn="ctr" eaLnBrk="1" hangingPunct="1"/>
            <a:r>
              <a:rPr lang="en-US" sz="3600" smtClean="0"/>
              <a:t>Copyright???!!!  Plagiarism???!!!</a:t>
            </a:r>
          </a:p>
        </p:txBody>
      </p:sp>
      <p:sp>
        <p:nvSpPr>
          <p:cNvPr id="63492" name="Rectangle 4"/>
          <p:cNvSpPr>
            <a:spLocks noChangeArrowheads="1"/>
          </p:cNvSpPr>
          <p:nvPr/>
        </p:nvSpPr>
        <p:spPr bwMode="auto">
          <a:xfrm>
            <a:off x="1371600" y="5562600"/>
            <a:ext cx="7772400" cy="762000"/>
          </a:xfrm>
          <a:prstGeom prst="rect">
            <a:avLst/>
          </a:prstGeom>
          <a:noFill/>
          <a:ln w="9525">
            <a:noFill/>
            <a:miter lim="800000"/>
            <a:headEnd/>
            <a:tailEnd/>
          </a:ln>
        </p:spPr>
        <p:txBody>
          <a:bodyPr anchor="ctr"/>
          <a:lstStyle/>
          <a:p>
            <a:pPr algn="ctr" eaLnBrk="1" hangingPunct="1"/>
            <a:r>
              <a:rPr lang="en-US" sz="4800">
                <a:solidFill>
                  <a:schemeClr val="tx2"/>
                </a:solidFill>
                <a:latin typeface="Times New Roman" pitchFamily="-16" charset="0"/>
              </a:rPr>
              <a:t>COME ON!!!</a:t>
            </a:r>
          </a:p>
        </p:txBody>
      </p:sp>
      <p:sp>
        <p:nvSpPr>
          <p:cNvPr id="5124" name="Text Box 7"/>
          <p:cNvSpPr txBox="1">
            <a:spLocks noChangeArrowheads="1"/>
          </p:cNvSpPr>
          <p:nvPr/>
        </p:nvSpPr>
        <p:spPr bwMode="auto">
          <a:xfrm>
            <a:off x="1066800" y="1295400"/>
            <a:ext cx="7848600" cy="4006850"/>
          </a:xfrm>
          <a:prstGeom prst="rect">
            <a:avLst/>
          </a:prstGeom>
          <a:noFill/>
          <a:ln w="9525">
            <a:noFill/>
            <a:miter lim="800000"/>
            <a:headEnd/>
            <a:tailEnd/>
          </a:ln>
        </p:spPr>
        <p:txBody>
          <a:bodyPr>
            <a:spAutoFit/>
          </a:bodyPr>
          <a:lstStyle/>
          <a:p>
            <a:pPr eaLnBrk="1" hangingPunct="1">
              <a:spcBef>
                <a:spcPct val="20000"/>
              </a:spcBef>
              <a:buClr>
                <a:schemeClr val="accent1"/>
              </a:buClr>
              <a:buSzPct val="80000"/>
              <a:buFont typeface="Wingdings" pitchFamily="-16" charset="2"/>
              <a:buNone/>
            </a:pPr>
            <a:r>
              <a:rPr lang="en-US" sz="3600"/>
              <a:t>I'm supposed to know what copyright and plagiarism mean???</a:t>
            </a:r>
          </a:p>
          <a:p>
            <a:pPr eaLnBrk="1" hangingPunct="1">
              <a:spcBef>
                <a:spcPct val="20000"/>
              </a:spcBef>
              <a:buClr>
                <a:schemeClr val="accent1"/>
              </a:buClr>
              <a:buSzPct val="80000"/>
              <a:buFont typeface="Wingdings" pitchFamily="-16" charset="2"/>
              <a:buNone/>
            </a:pPr>
            <a:endParaRPr lang="en-US" sz="3600"/>
          </a:p>
          <a:p>
            <a:pPr eaLnBrk="1" hangingPunct="1">
              <a:spcBef>
                <a:spcPct val="20000"/>
              </a:spcBef>
              <a:buClr>
                <a:schemeClr val="accent1"/>
              </a:buClr>
              <a:buSzPct val="80000"/>
              <a:buFont typeface="Wingdings" pitchFamily="-16" charset="2"/>
              <a:buNone/>
            </a:pPr>
            <a:r>
              <a:rPr lang="en-US" sz="3600"/>
              <a:t>I'm supposed to be able to figure out what I can use on the internet and what I can't???</a:t>
            </a:r>
            <a:r>
              <a:rPr lang="en-US"/>
              <a:t/>
            </a:r>
            <a:br>
              <a:rPr lang="en-US"/>
            </a:br>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63492"/>
                                        </p:tgtEl>
                                        <p:attrNameLst>
                                          <p:attrName>style.visibility</p:attrName>
                                        </p:attrNameLst>
                                      </p:cBhvr>
                                      <p:to>
                                        <p:strVal val="visible"/>
                                      </p:to>
                                    </p:set>
                                    <p:animEffect transition="in" filter="slide(fromBottom)">
                                      <p:cBhvr>
                                        <p:cTn id="7" dur="500"/>
                                        <p:tgtEl>
                                          <p:spTgt spid="634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noGrp="1" noChangeArrowheads="1"/>
          </p:cNvSpPr>
          <p:nvPr>
            <p:ph type="title"/>
          </p:nvPr>
        </p:nvSpPr>
        <p:spPr>
          <a:xfrm>
            <a:off x="1173163" y="457200"/>
            <a:ext cx="7772400" cy="6019800"/>
          </a:xfrm>
          <a:noFill/>
        </p:spPr>
        <p:txBody>
          <a:bodyPr anchor="t"/>
          <a:lstStyle/>
          <a:p>
            <a:pPr eaLnBrk="1" hangingPunct="1"/>
            <a:r>
              <a:rPr lang="en-US" sz="1600" smtClean="0"/>
              <a:t>It all started when my Science teacher told us to do a report on dinosaurs. Easy, I said.  That night, I got on the internet and went to </a:t>
            </a:r>
            <a:r>
              <a:rPr lang="en-US" sz="1600" u="sng" smtClean="0"/>
              <a:t>www.nationalgeographic.com</a:t>
            </a:r>
            <a:r>
              <a:rPr lang="en-US" sz="1600" smtClean="0"/>
              <a:t>.</a:t>
            </a:r>
            <a:br>
              <a:rPr lang="en-US" sz="1600" smtClean="0"/>
            </a:br>
            <a:r>
              <a:rPr lang="en-US" sz="1600" smtClean="0"/>
              <a:t/>
            </a:r>
            <a:br>
              <a:rPr lang="en-US" sz="1600" smtClean="0"/>
            </a:br>
            <a:r>
              <a:rPr lang="en-US" sz="1600" smtClean="0"/>
              <a:t>I copied their whole page on Gobi Dinosaurs.  I even copied their great graphic with the words "Gobi Dinosaurs" written across it.</a:t>
            </a:r>
            <a:br>
              <a:rPr lang="en-US" sz="1600" smtClean="0"/>
            </a:br>
            <a:r>
              <a:rPr lang="en-US" sz="1600" smtClean="0"/>
              <a:t/>
            </a:r>
            <a:br>
              <a:rPr lang="en-US" sz="1600" smtClean="0"/>
            </a:br>
            <a:r>
              <a:rPr lang="en-US" sz="1600" smtClean="0"/>
              <a:t>Well, was I surprised when I got my report back....</a:t>
            </a:r>
            <a:br>
              <a:rPr lang="en-US" sz="1600" smtClean="0"/>
            </a:br>
            <a:r>
              <a:rPr lang="en-US" sz="1600" smtClean="0"/>
              <a:t>	</a:t>
            </a:r>
            <a:br>
              <a:rPr lang="en-US" sz="1600" smtClean="0"/>
            </a:br>
            <a:r>
              <a:rPr lang="en-US" sz="1600" smtClean="0"/>
              <a:t>The teacher said I copied and that I was stealing and a lot of other things that took me by surprise!</a:t>
            </a:r>
            <a:br>
              <a:rPr lang="en-US" sz="1600" smtClean="0"/>
            </a:br>
            <a:r>
              <a:rPr lang="en-US" sz="1600" smtClean="0"/>
              <a:t/>
            </a:r>
            <a:br>
              <a:rPr lang="en-US" sz="1600" smtClean="0"/>
            </a:br>
            <a:r>
              <a:rPr lang="en-US" sz="1600" smtClean="0"/>
              <a:t>Who knew?</a:t>
            </a:r>
            <a:br>
              <a:rPr lang="en-US" sz="1600" smtClean="0"/>
            </a:br>
            <a:r>
              <a:rPr lang="en-US" sz="1600" smtClean="0"/>
              <a:t/>
            </a:r>
            <a:br>
              <a:rPr lang="en-US" sz="1600" smtClean="0"/>
            </a:br>
            <a:r>
              <a:rPr lang="en-US" sz="1600" smtClean="0"/>
              <a:t>That's right! Who does know? "Copying" and "cheating" and "stealing" are not words you want to hear from your teachers or anyone else. But you are not alone if you are confused about what to do with that good information you find on the internet.</a:t>
            </a:r>
            <a:br>
              <a:rPr lang="en-US" sz="1600" smtClean="0"/>
            </a:br>
            <a:r>
              <a:rPr lang="en-US" sz="1600" smtClean="0"/>
              <a:t/>
            </a:r>
            <a:br>
              <a:rPr lang="en-US" sz="1600" smtClean="0"/>
            </a:br>
            <a:r>
              <a:rPr lang="en-US" sz="2400" smtClean="0"/>
              <a:t>What can you use?</a:t>
            </a:r>
            <a:br>
              <a:rPr lang="en-US" sz="2400" smtClean="0"/>
            </a:br>
            <a:r>
              <a:rPr lang="en-US" sz="2400" smtClean="0"/>
              <a:t>What is the right way to use it?</a:t>
            </a:r>
            <a:br>
              <a:rPr lang="en-US" sz="2400" smtClean="0"/>
            </a:br>
            <a:r>
              <a:rPr lang="en-US" sz="2400" smtClean="0"/>
              <a:t>How about all those great pictures? </a:t>
            </a:r>
            <a:br>
              <a:rPr lang="en-US" sz="2400" smtClean="0"/>
            </a:br>
            <a:r>
              <a:rPr lang="en-US" sz="2400" smtClean="0"/>
              <a:t>Can you "borrow" them or not?</a:t>
            </a:r>
          </a:p>
        </p:txBody>
      </p:sp>
      <p:pic>
        <p:nvPicPr>
          <p:cNvPr id="6147" name="Picture 7"/>
          <p:cNvPicPr>
            <a:picLocks noChangeAspect="1" noChangeArrowheads="1"/>
          </p:cNvPicPr>
          <p:nvPr/>
        </p:nvPicPr>
        <p:blipFill>
          <a:blip r:embed="rId3" cstate="print"/>
          <a:srcRect/>
          <a:stretch>
            <a:fillRect/>
          </a:stretch>
        </p:blipFill>
        <p:spPr bwMode="auto">
          <a:xfrm>
            <a:off x="5791200" y="4876800"/>
            <a:ext cx="2362200" cy="1565275"/>
          </a:xfrm>
          <a:prstGeom prst="rect">
            <a:avLst/>
          </a:prstGeom>
          <a:noFill/>
          <a:ln w="9525">
            <a:solidFill>
              <a:schemeClr val="tx1"/>
            </a:solidFill>
            <a:miter lim="800000"/>
            <a:headEnd/>
            <a:tailEnd/>
          </a:ln>
        </p:spPr>
      </p:pic>
      <p:sp>
        <p:nvSpPr>
          <p:cNvPr id="6148" name="Text Box 8"/>
          <p:cNvSpPr txBox="1">
            <a:spLocks noChangeArrowheads="1"/>
          </p:cNvSpPr>
          <p:nvPr/>
        </p:nvSpPr>
        <p:spPr bwMode="auto">
          <a:xfrm>
            <a:off x="6400800" y="4876800"/>
            <a:ext cx="2514600" cy="457200"/>
          </a:xfrm>
          <a:prstGeom prst="rect">
            <a:avLst/>
          </a:prstGeom>
          <a:noFill/>
          <a:ln w="9525">
            <a:noFill/>
            <a:miter lim="800000"/>
            <a:headEnd/>
            <a:tailEnd/>
          </a:ln>
        </p:spPr>
        <p:txBody>
          <a:bodyPr>
            <a:spAutoFit/>
          </a:bodyPr>
          <a:lstStyle/>
          <a:p>
            <a:pPr>
              <a:spcBef>
                <a:spcPct val="50000"/>
              </a:spcBef>
            </a:pPr>
            <a:r>
              <a:rPr lang="en-US"/>
              <a:t>Gobi Dinosaurs</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 calcmode="lin" valueType="num">
                                      <p:cBhvr additive="base">
                                        <p:cTn id="7" dur="500" fill="hold"/>
                                        <p:tgtEl>
                                          <p:spTgt spid="5125"/>
                                        </p:tgtEl>
                                        <p:attrNameLst>
                                          <p:attrName>ppt_x</p:attrName>
                                        </p:attrNameLst>
                                      </p:cBhvr>
                                      <p:tavLst>
                                        <p:tav tm="0">
                                          <p:val>
                                            <p:strVal val="#ppt_x"/>
                                          </p:val>
                                        </p:tav>
                                        <p:tav tm="100000">
                                          <p:val>
                                            <p:strVal val="#ppt_x"/>
                                          </p:val>
                                        </p:tav>
                                      </p:tavLst>
                                    </p:anim>
                                    <p:anim calcmode="lin" valueType="num">
                                      <p:cBhvr additive="base">
                                        <p:cTn id="8" dur="500" fill="hold"/>
                                        <p:tgtEl>
                                          <p:spTgt spid="51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a:xfrm>
            <a:off x="1143000" y="914400"/>
            <a:ext cx="7772400" cy="4800600"/>
          </a:xfrm>
        </p:spPr>
        <p:txBody>
          <a:bodyPr/>
          <a:lstStyle/>
          <a:p>
            <a:pPr eaLnBrk="1" hangingPunct="1">
              <a:buFont typeface="Wingdings" pitchFamily="-16" charset="2"/>
              <a:buNone/>
            </a:pPr>
            <a:r>
              <a:rPr lang="en-US" sz="5400" smtClean="0"/>
              <a:t>EVERYTHING…</a:t>
            </a:r>
            <a:endParaRPr lang="en-US" smtClean="0"/>
          </a:p>
          <a:p>
            <a:pPr eaLnBrk="1" hangingPunct="1"/>
            <a:r>
              <a:rPr lang="en-US" smtClean="0"/>
              <a:t>books, internet, pictures</a:t>
            </a:r>
          </a:p>
          <a:p>
            <a:pPr eaLnBrk="1" hangingPunct="1"/>
            <a:endParaRPr lang="en-US" smtClean="0"/>
          </a:p>
          <a:p>
            <a:pPr eaLnBrk="1" hangingPunct="1">
              <a:buFont typeface="Wingdings" pitchFamily="-16" charset="2"/>
              <a:buNone/>
            </a:pPr>
            <a:r>
              <a:rPr lang="en-US" sz="5400" smtClean="0"/>
              <a:t>But…</a:t>
            </a:r>
            <a:endParaRPr lang="en-US" smtClean="0"/>
          </a:p>
          <a:p>
            <a:pPr eaLnBrk="1" hangingPunct="1"/>
            <a:r>
              <a:rPr lang="en-US" smtClean="0"/>
              <a:t>Put it in YOUR OWN WORDS.</a:t>
            </a:r>
          </a:p>
          <a:p>
            <a:pPr eaLnBrk="1" hangingPunct="1"/>
            <a:r>
              <a:rPr lang="en-US" smtClean="0"/>
              <a:t>Cite your SOURCE.</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1" nodeType="clickEffect">
                                  <p:stCondLst>
                                    <p:cond delay="0"/>
                                  </p:stCondLst>
                                  <p:childTnLst>
                                    <p:set>
                                      <p:cBhvr>
                                        <p:cTn id="6" dur="1" fill="hold">
                                          <p:stCondLst>
                                            <p:cond delay="0"/>
                                          </p:stCondLst>
                                        </p:cTn>
                                        <p:tgtEl>
                                          <p:spTgt spid="70659">
                                            <p:txEl>
                                              <p:pRg st="3" end="3"/>
                                            </p:txEl>
                                          </p:spTgt>
                                        </p:tgtEl>
                                        <p:attrNameLst>
                                          <p:attrName>style.visibility</p:attrName>
                                        </p:attrNameLst>
                                      </p:cBhvr>
                                      <p:to>
                                        <p:strVal val="visible"/>
                                      </p:to>
                                    </p:set>
                                    <p:anim calcmode="lin" valueType="num">
                                      <p:cBhvr additive="base">
                                        <p:cTn id="7" dur="500" fill="hold"/>
                                        <p:tgtEl>
                                          <p:spTgt spid="70659">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65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0659">
                                            <p:txEl>
                                              <p:pRg st="4" end="4"/>
                                            </p:txEl>
                                          </p:spTgt>
                                        </p:tgtEl>
                                        <p:attrNameLst>
                                          <p:attrName>style.visibility</p:attrName>
                                        </p:attrNameLst>
                                      </p:cBhvr>
                                      <p:to>
                                        <p:strVal val="visible"/>
                                      </p:to>
                                    </p:set>
                                    <p:anim calcmode="lin" valueType="num">
                                      <p:cBhvr additive="base">
                                        <p:cTn id="13" dur="500" fill="hold"/>
                                        <p:tgtEl>
                                          <p:spTgt spid="70659">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65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0659">
                                            <p:txEl>
                                              <p:pRg st="5" end="5"/>
                                            </p:txEl>
                                          </p:spTgt>
                                        </p:tgtEl>
                                        <p:attrNameLst>
                                          <p:attrName>style.visibility</p:attrName>
                                        </p:attrNameLst>
                                      </p:cBhvr>
                                      <p:to>
                                        <p:strVal val="visible"/>
                                      </p:to>
                                    </p:set>
                                    <p:anim calcmode="lin" valueType="num">
                                      <p:cBhvr additive="base">
                                        <p:cTn id="19" dur="500" fill="hold"/>
                                        <p:tgtEl>
                                          <p:spTgt spid="70659">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065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p:bldP spid="70659"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143000" y="304800"/>
            <a:ext cx="7772400" cy="1143000"/>
          </a:xfrm>
        </p:spPr>
        <p:txBody>
          <a:bodyPr/>
          <a:lstStyle/>
          <a:p>
            <a:pPr algn="ctr" eaLnBrk="1" hangingPunct="1"/>
            <a:r>
              <a:rPr lang="en-US" smtClean="0"/>
              <a:t>Put it in YOUR OWN WORDS</a:t>
            </a:r>
          </a:p>
        </p:txBody>
      </p:sp>
      <p:sp>
        <p:nvSpPr>
          <p:cNvPr id="8195" name="Text Box 5"/>
          <p:cNvSpPr txBox="1">
            <a:spLocks noChangeArrowheads="1"/>
          </p:cNvSpPr>
          <p:nvPr/>
        </p:nvSpPr>
        <p:spPr bwMode="auto">
          <a:xfrm>
            <a:off x="1219200" y="1447800"/>
            <a:ext cx="7620000" cy="4189413"/>
          </a:xfrm>
          <a:prstGeom prst="rect">
            <a:avLst/>
          </a:prstGeom>
          <a:noFill/>
          <a:ln w="9525">
            <a:noFill/>
            <a:miter lim="800000"/>
            <a:headEnd/>
            <a:tailEnd/>
          </a:ln>
        </p:spPr>
        <p:txBody>
          <a:bodyPr>
            <a:spAutoFit/>
          </a:bodyPr>
          <a:lstStyle/>
          <a:p>
            <a:pPr eaLnBrk="1" hangingPunct="1">
              <a:lnSpc>
                <a:spcPct val="90000"/>
              </a:lnSpc>
              <a:spcBef>
                <a:spcPct val="20000"/>
              </a:spcBef>
              <a:buClr>
                <a:schemeClr val="accent1"/>
              </a:buClr>
              <a:buSzPct val="80000"/>
              <a:buFont typeface="Wingdings" pitchFamily="-16" charset="2"/>
              <a:buNone/>
            </a:pPr>
            <a:r>
              <a:rPr lang="en-US" sz="1600">
                <a:solidFill>
                  <a:srgbClr val="000000"/>
                </a:solidFill>
                <a:latin typeface="Lucida Grande" pitchFamily="-16" charset="0"/>
              </a:rPr>
              <a:t>Chris just found some good stuff on the Web for his science report about sharks. He highlights a paragraph that explains that most sharks grow to be only 3 to 4 feet long and can't hurt people. Chris copies it and pastes it into his report. He quickly changes the font so it matches the rest of the report and continues his research.</a:t>
            </a:r>
          </a:p>
          <a:p>
            <a:pPr eaLnBrk="1" hangingPunct="1">
              <a:lnSpc>
                <a:spcPct val="90000"/>
              </a:lnSpc>
              <a:spcBef>
                <a:spcPct val="20000"/>
              </a:spcBef>
              <a:buClr>
                <a:schemeClr val="accent1"/>
              </a:buClr>
              <a:buSzPct val="80000"/>
              <a:buFont typeface="Wingdings" pitchFamily="-16" charset="2"/>
              <a:buChar char="n"/>
            </a:pPr>
            <a:endParaRPr lang="en-US" sz="1600">
              <a:solidFill>
                <a:srgbClr val="000000"/>
              </a:solidFill>
              <a:latin typeface="Lucida Grande" pitchFamily="-16" charset="0"/>
            </a:endParaRPr>
          </a:p>
          <a:p>
            <a:pPr eaLnBrk="1" hangingPunct="1">
              <a:lnSpc>
                <a:spcPct val="90000"/>
              </a:lnSpc>
              <a:spcBef>
                <a:spcPct val="20000"/>
              </a:spcBef>
              <a:buClr>
                <a:schemeClr val="accent1"/>
              </a:buClr>
              <a:buSzPct val="80000"/>
              <a:buFont typeface="Wingdings" pitchFamily="-16" charset="2"/>
              <a:buNone/>
            </a:pPr>
            <a:r>
              <a:rPr lang="en-US" sz="1600">
                <a:solidFill>
                  <a:srgbClr val="000000"/>
                </a:solidFill>
                <a:latin typeface="Lucida Grande" pitchFamily="-16" charset="0"/>
              </a:rPr>
              <a:t>Uh-oh. </a:t>
            </a:r>
          </a:p>
          <a:p>
            <a:pPr eaLnBrk="1" hangingPunct="1">
              <a:lnSpc>
                <a:spcPct val="90000"/>
              </a:lnSpc>
              <a:spcBef>
                <a:spcPct val="20000"/>
              </a:spcBef>
              <a:buClr>
                <a:schemeClr val="accent1"/>
              </a:buClr>
              <a:buSzPct val="80000"/>
              <a:buFont typeface="Wingdings" pitchFamily="-16" charset="2"/>
              <a:buNone/>
            </a:pPr>
            <a:endParaRPr lang="en-US" sz="1600">
              <a:solidFill>
                <a:srgbClr val="000000"/>
              </a:solidFill>
              <a:latin typeface="Lucida Grande" pitchFamily="-16" charset="0"/>
            </a:endParaRPr>
          </a:p>
          <a:p>
            <a:pPr eaLnBrk="1" hangingPunct="1">
              <a:lnSpc>
                <a:spcPct val="90000"/>
              </a:lnSpc>
              <a:spcBef>
                <a:spcPct val="20000"/>
              </a:spcBef>
              <a:buClr>
                <a:schemeClr val="accent1"/>
              </a:buClr>
              <a:buSzPct val="80000"/>
              <a:buFont typeface="Wingdings" pitchFamily="-16" charset="2"/>
              <a:buNone/>
            </a:pPr>
            <a:r>
              <a:rPr lang="en-US" sz="1600">
                <a:solidFill>
                  <a:srgbClr val="000000"/>
                </a:solidFill>
                <a:latin typeface="Lucida Grande" pitchFamily="-16" charset="0"/>
              </a:rPr>
              <a:t>Chris just made a big mistake. Do you know what he did? </a:t>
            </a:r>
          </a:p>
          <a:p>
            <a:pPr eaLnBrk="1" hangingPunct="1">
              <a:lnSpc>
                <a:spcPct val="90000"/>
              </a:lnSpc>
              <a:spcBef>
                <a:spcPct val="20000"/>
              </a:spcBef>
              <a:buClr>
                <a:schemeClr val="accent1"/>
              </a:buClr>
              <a:buSzPct val="80000"/>
              <a:buFont typeface="Wingdings" pitchFamily="-16" charset="2"/>
              <a:buNone/>
            </a:pPr>
            <a:endParaRPr lang="en-US" sz="1600">
              <a:solidFill>
                <a:srgbClr val="000000"/>
              </a:solidFill>
              <a:latin typeface="Lucida Grande" pitchFamily="-16" charset="0"/>
            </a:endParaRPr>
          </a:p>
          <a:p>
            <a:pPr eaLnBrk="1" hangingPunct="1">
              <a:lnSpc>
                <a:spcPct val="90000"/>
              </a:lnSpc>
              <a:spcBef>
                <a:spcPct val="20000"/>
              </a:spcBef>
              <a:buClr>
                <a:schemeClr val="accent1"/>
              </a:buClr>
              <a:buSzPct val="80000"/>
              <a:buFont typeface="Wingdings" pitchFamily="-16" charset="2"/>
              <a:buNone/>
            </a:pPr>
            <a:r>
              <a:rPr lang="en-US" sz="1600">
                <a:solidFill>
                  <a:srgbClr val="000000"/>
                </a:solidFill>
                <a:latin typeface="Lucida Grande" pitchFamily="-16" charset="0"/>
              </a:rPr>
              <a:t>He committed plagiarism. </a:t>
            </a:r>
            <a:r>
              <a:rPr lang="en-US" sz="2000" b="1">
                <a:solidFill>
                  <a:srgbClr val="000000"/>
                </a:solidFill>
                <a:latin typeface="Lucida Grande" pitchFamily="-16" charset="0"/>
              </a:rPr>
              <a:t>Plagiarism is when you use someone else's words or ideas and pass them off as your own.</a:t>
            </a:r>
            <a:endParaRPr lang="en-US" sz="2000">
              <a:solidFill>
                <a:srgbClr val="000000"/>
              </a:solidFill>
              <a:latin typeface="Lucida Grande" pitchFamily="-16" charset="0"/>
            </a:endParaRPr>
          </a:p>
          <a:p>
            <a:pPr eaLnBrk="1" hangingPunct="1">
              <a:lnSpc>
                <a:spcPct val="90000"/>
              </a:lnSpc>
              <a:spcBef>
                <a:spcPct val="20000"/>
              </a:spcBef>
              <a:buClr>
                <a:schemeClr val="accent1"/>
              </a:buClr>
              <a:buSzPct val="80000"/>
              <a:buFont typeface="Wingdings" pitchFamily="-16" charset="2"/>
              <a:buChar char="n"/>
            </a:pPr>
            <a:endParaRPr lang="en-US" sz="1600">
              <a:solidFill>
                <a:srgbClr val="000000"/>
              </a:solidFill>
              <a:latin typeface="Lucida Grande" pitchFamily="-16" charset="0"/>
            </a:endParaRPr>
          </a:p>
          <a:p>
            <a:pPr eaLnBrk="1" hangingPunct="1">
              <a:lnSpc>
                <a:spcPct val="90000"/>
              </a:lnSpc>
              <a:spcBef>
                <a:spcPct val="20000"/>
              </a:spcBef>
              <a:buClr>
                <a:schemeClr val="accent1"/>
              </a:buClr>
              <a:buSzPct val="80000"/>
              <a:buFont typeface="Wingdings" pitchFamily="-16" charset="2"/>
              <a:buNone/>
            </a:pPr>
            <a:r>
              <a:rPr lang="en-US" sz="1600">
                <a:solidFill>
                  <a:srgbClr val="000000"/>
                </a:solidFill>
                <a:latin typeface="Lucida Grande" pitchFamily="-16" charset="0"/>
              </a:rPr>
              <a:t>Chris should have given the author and the website credit for the information. Why? Because these aren't his thoughts or ideas.</a:t>
            </a:r>
            <a:endParaRPr lang="en-US"/>
          </a:p>
        </p:txBody>
      </p:sp>
      <p:sp>
        <p:nvSpPr>
          <p:cNvPr id="82950" name="Text Box 6"/>
          <p:cNvSpPr txBox="1">
            <a:spLocks noChangeArrowheads="1"/>
          </p:cNvSpPr>
          <p:nvPr/>
        </p:nvSpPr>
        <p:spPr bwMode="auto">
          <a:xfrm>
            <a:off x="1828800" y="6019800"/>
            <a:ext cx="6248400" cy="641350"/>
          </a:xfrm>
          <a:prstGeom prst="rect">
            <a:avLst/>
          </a:prstGeom>
          <a:noFill/>
          <a:ln w="9525">
            <a:noFill/>
            <a:miter lim="800000"/>
            <a:headEnd/>
            <a:tailEnd/>
          </a:ln>
        </p:spPr>
        <p:txBody>
          <a:bodyPr>
            <a:spAutoFit/>
          </a:bodyPr>
          <a:lstStyle/>
          <a:p>
            <a:pPr>
              <a:spcBef>
                <a:spcPct val="50000"/>
              </a:spcBef>
            </a:pPr>
            <a:r>
              <a:rPr lang="en-US" sz="3600"/>
              <a:t>NEVER copy word for word!!!</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2950"/>
                                        </p:tgtEl>
                                        <p:attrNameLst>
                                          <p:attrName>style.visibility</p:attrName>
                                        </p:attrNameLst>
                                      </p:cBhvr>
                                      <p:to>
                                        <p:strVal val="visible"/>
                                      </p:to>
                                    </p:set>
                                    <p:anim calcmode="lin" valueType="num">
                                      <p:cBhvr>
                                        <p:cTn id="7" dur="1000" fill="hold"/>
                                        <p:tgtEl>
                                          <p:spTgt spid="82950"/>
                                        </p:tgtEl>
                                        <p:attrNameLst>
                                          <p:attrName>ppt_w</p:attrName>
                                        </p:attrNameLst>
                                      </p:cBhvr>
                                      <p:tavLst>
                                        <p:tav tm="0">
                                          <p:val>
                                            <p:strVal val="#ppt_w*0.70"/>
                                          </p:val>
                                        </p:tav>
                                        <p:tav tm="100000">
                                          <p:val>
                                            <p:strVal val="#ppt_w"/>
                                          </p:val>
                                        </p:tav>
                                      </p:tavLst>
                                    </p:anim>
                                    <p:anim calcmode="lin" valueType="num">
                                      <p:cBhvr>
                                        <p:cTn id="8" dur="1000" fill="hold"/>
                                        <p:tgtEl>
                                          <p:spTgt spid="82950"/>
                                        </p:tgtEl>
                                        <p:attrNameLst>
                                          <p:attrName>ppt_h</p:attrName>
                                        </p:attrNameLst>
                                      </p:cBhvr>
                                      <p:tavLst>
                                        <p:tav tm="0">
                                          <p:val>
                                            <p:strVal val="#ppt_h"/>
                                          </p:val>
                                        </p:tav>
                                        <p:tav tm="100000">
                                          <p:val>
                                            <p:strVal val="#ppt_h"/>
                                          </p:val>
                                        </p:tav>
                                      </p:tavLst>
                                    </p:anim>
                                    <p:animEffect transition="in" filter="fade">
                                      <p:cBhvr>
                                        <p:cTn id="9" dur="1000"/>
                                        <p:tgtEl>
                                          <p:spTgt spid="829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5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algn="ctr" eaLnBrk="1" hangingPunct="1"/>
            <a:r>
              <a:rPr lang="en-US" smtClean="0"/>
              <a:t>Cite your SOURCE</a:t>
            </a:r>
          </a:p>
        </p:txBody>
      </p:sp>
      <p:sp>
        <p:nvSpPr>
          <p:cNvPr id="1028" name="Text Box 4"/>
          <p:cNvSpPr txBox="1">
            <a:spLocks noChangeArrowheads="1"/>
          </p:cNvSpPr>
          <p:nvPr/>
        </p:nvSpPr>
        <p:spPr bwMode="auto">
          <a:xfrm>
            <a:off x="1295400" y="1828800"/>
            <a:ext cx="4572000" cy="4086225"/>
          </a:xfrm>
          <a:prstGeom prst="rect">
            <a:avLst/>
          </a:prstGeom>
          <a:noFill/>
          <a:ln w="9525">
            <a:noFill/>
            <a:miter lim="800000"/>
            <a:headEnd/>
            <a:tailEnd/>
          </a:ln>
        </p:spPr>
        <p:txBody>
          <a:bodyPr>
            <a:spAutoFit/>
          </a:bodyPr>
          <a:lstStyle/>
          <a:p>
            <a:pPr>
              <a:spcBef>
                <a:spcPct val="50000"/>
              </a:spcBef>
            </a:pPr>
            <a:r>
              <a:rPr lang="en-US" sz="2000">
                <a:solidFill>
                  <a:srgbClr val="000000"/>
                </a:solidFill>
                <a:latin typeface="Lucida Grande" pitchFamily="-16" charset="0"/>
              </a:rPr>
              <a:t>To be on the safe side, always make it clear where the information comes from.</a:t>
            </a:r>
          </a:p>
          <a:p>
            <a:pPr>
              <a:spcBef>
                <a:spcPct val="50000"/>
              </a:spcBef>
            </a:pPr>
            <a:endParaRPr lang="en-US" sz="2000">
              <a:solidFill>
                <a:srgbClr val="000000"/>
              </a:solidFill>
              <a:latin typeface="Lucida Grande" pitchFamily="-16" charset="0"/>
            </a:endParaRPr>
          </a:p>
          <a:p>
            <a:pPr>
              <a:spcBef>
                <a:spcPct val="50000"/>
              </a:spcBef>
            </a:pPr>
            <a:r>
              <a:rPr lang="en-US" sz="2000">
                <a:solidFill>
                  <a:srgbClr val="000000"/>
                </a:solidFill>
                <a:latin typeface="Lucida Grande" pitchFamily="-16" charset="0"/>
              </a:rPr>
              <a:t>A bibliography is a list of the sources that you used for a project or report. To do that, you'll need to know the author, the title, and the date it was published. </a:t>
            </a:r>
          </a:p>
          <a:p>
            <a:pPr>
              <a:spcBef>
                <a:spcPct val="50000"/>
              </a:spcBef>
            </a:pPr>
            <a:r>
              <a:rPr lang="en-US" sz="2000">
                <a:solidFill>
                  <a:srgbClr val="000000"/>
                </a:solidFill>
                <a:latin typeface="Lucida Grande" pitchFamily="-16" charset="0"/>
              </a:rPr>
              <a:t>For Example:</a:t>
            </a:r>
          </a:p>
          <a:p>
            <a:endParaRPr lang="en-US" sz="1600">
              <a:solidFill>
                <a:srgbClr val="000000"/>
              </a:solidFill>
              <a:latin typeface="Lucida Grande" pitchFamily="-16" charset="0"/>
            </a:endParaRPr>
          </a:p>
          <a:p>
            <a:r>
              <a:rPr lang="en-US" sz="1600">
                <a:solidFill>
                  <a:srgbClr val="000000"/>
                </a:solidFill>
                <a:latin typeface="Lucida Grande" pitchFamily="-16" charset="0"/>
              </a:rPr>
              <a:t>Smith, Hazel B. "All About Giraffes." 1995.</a:t>
            </a:r>
          </a:p>
        </p:txBody>
      </p:sp>
      <p:graphicFrame>
        <p:nvGraphicFramePr>
          <p:cNvPr id="83973" name="Object 5"/>
          <p:cNvGraphicFramePr>
            <a:graphicFrameLocks noChangeAspect="1"/>
          </p:cNvGraphicFramePr>
          <p:nvPr/>
        </p:nvGraphicFramePr>
        <p:xfrm>
          <a:off x="6096000" y="1371600"/>
          <a:ext cx="2478088" cy="5233988"/>
        </p:xfrm>
        <a:graphic>
          <a:graphicData uri="http://schemas.openxmlformats.org/presentationml/2006/ole">
            <p:oleObj spid="_x0000_s1026" name="Document" r:id="rId4" imgW="2478024" imgH="5233416" progId="Word.Document.8">
              <p:embed/>
            </p:oleObj>
          </a:graphicData>
        </a:graphic>
      </p:graphicFrame>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83973"/>
                                        </p:tgtEl>
                                        <p:attrNameLst>
                                          <p:attrName>style.visibility</p:attrName>
                                        </p:attrNameLst>
                                      </p:cBhvr>
                                      <p:to>
                                        <p:strVal val="visible"/>
                                      </p:to>
                                    </p:set>
                                    <p:animScale>
                                      <p:cBhvr>
                                        <p:cTn id="7" dur="1000" decel="50000" fill="hold">
                                          <p:stCondLst>
                                            <p:cond delay="0"/>
                                          </p:stCondLst>
                                        </p:cTn>
                                        <p:tgtEl>
                                          <p:spTgt spid="83973"/>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3973"/>
                                        </p:tgtEl>
                                        <p:attrNameLst>
                                          <p:attrName>ppt_x</p:attrName>
                                          <p:attrName>ppt_y</p:attrName>
                                        </p:attrNameLst>
                                      </p:cBhvr>
                                    </p:animMotion>
                                    <p:animEffect transition="in" filter="fade">
                                      <p:cBhvr>
                                        <p:cTn id="9" dur="1000"/>
                                        <p:tgtEl>
                                          <p:spTgt spid="839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173163" y="457200"/>
            <a:ext cx="7772400" cy="641350"/>
          </a:xfrm>
          <a:noFill/>
        </p:spPr>
        <p:txBody>
          <a:bodyPr anchor="t">
            <a:spAutoFit/>
          </a:bodyPr>
          <a:lstStyle/>
          <a:p>
            <a:pPr eaLnBrk="1" hangingPunct="1"/>
            <a:r>
              <a:rPr lang="en-US" sz="3600" smtClean="0"/>
              <a:t>How about all those great pictures? </a:t>
            </a:r>
            <a:endParaRPr lang="en-US" sz="1600" smtClean="0"/>
          </a:p>
        </p:txBody>
      </p:sp>
      <p:sp>
        <p:nvSpPr>
          <p:cNvPr id="9219" name="Text Box 4"/>
          <p:cNvSpPr txBox="1">
            <a:spLocks noChangeArrowheads="1"/>
          </p:cNvSpPr>
          <p:nvPr/>
        </p:nvSpPr>
        <p:spPr bwMode="auto">
          <a:xfrm>
            <a:off x="1219200" y="1447800"/>
            <a:ext cx="5791200" cy="4708525"/>
          </a:xfrm>
          <a:prstGeom prst="rect">
            <a:avLst/>
          </a:prstGeom>
          <a:noFill/>
          <a:ln w="9525">
            <a:noFill/>
            <a:miter lim="800000"/>
            <a:headEnd/>
            <a:tailEnd/>
          </a:ln>
        </p:spPr>
        <p:txBody>
          <a:bodyPr>
            <a:spAutoFit/>
          </a:bodyPr>
          <a:lstStyle/>
          <a:p>
            <a:pPr>
              <a:spcBef>
                <a:spcPct val="50000"/>
              </a:spcBef>
            </a:pPr>
            <a:r>
              <a:rPr lang="en-US"/>
              <a:t>One of the coolest things about the internet is that it is easy to borrow pictures.  Pictures and graphics are a little different because you can’t exactly “re-write” a picture.</a:t>
            </a:r>
          </a:p>
          <a:p>
            <a:pPr>
              <a:spcBef>
                <a:spcPct val="50000"/>
              </a:spcBef>
            </a:pPr>
            <a:endParaRPr lang="en-US"/>
          </a:p>
          <a:p>
            <a:pPr>
              <a:spcBef>
                <a:spcPct val="50000"/>
              </a:spcBef>
            </a:pPr>
            <a:r>
              <a:rPr lang="en-US"/>
              <a:t>BUT…</a:t>
            </a:r>
          </a:p>
          <a:p>
            <a:pPr>
              <a:spcBef>
                <a:spcPct val="50000"/>
              </a:spcBef>
            </a:pPr>
            <a:r>
              <a:rPr lang="en-US"/>
              <a:t>Pictures are COPYRIGHT </a:t>
            </a:r>
            <a:r>
              <a:rPr lang="en-US">
                <a:sym typeface="Symbol" pitchFamily="-16" charset="2"/>
              </a:rPr>
              <a:t> </a:t>
            </a:r>
            <a:r>
              <a:rPr lang="en-US"/>
              <a:t>protected.  </a:t>
            </a:r>
            <a:r>
              <a:rPr lang="en-US" b="1"/>
              <a:t>Copyright is a form of protection given to the authors or creators of original works.</a:t>
            </a:r>
            <a:endParaRPr lang="en-US"/>
          </a:p>
        </p:txBody>
      </p:sp>
      <p:pic>
        <p:nvPicPr>
          <p:cNvPr id="80901" name="Picture 5"/>
          <p:cNvPicPr>
            <a:picLocks noChangeAspect="1" noChangeArrowheads="1"/>
          </p:cNvPicPr>
          <p:nvPr/>
        </p:nvPicPr>
        <p:blipFill>
          <a:blip r:embed="rId3" cstate="print"/>
          <a:srcRect/>
          <a:stretch>
            <a:fillRect/>
          </a:stretch>
        </p:blipFill>
        <p:spPr bwMode="auto">
          <a:xfrm>
            <a:off x="6934200" y="3124200"/>
            <a:ext cx="1765300" cy="2032000"/>
          </a:xfrm>
          <a:prstGeom prst="rect">
            <a:avLst/>
          </a:prstGeom>
          <a:noFill/>
          <a:ln w="9525">
            <a:noFill/>
            <a:miter lim="800000"/>
            <a:headEnd/>
            <a:tailEnd/>
          </a:ln>
        </p:spPr>
      </p:pic>
      <p:sp>
        <p:nvSpPr>
          <p:cNvPr id="80902" name="Rectangle 6"/>
          <p:cNvSpPr>
            <a:spLocks noChangeArrowheads="1"/>
          </p:cNvSpPr>
          <p:nvPr/>
        </p:nvSpPr>
        <p:spPr bwMode="auto">
          <a:xfrm>
            <a:off x="6934200" y="5105400"/>
            <a:ext cx="1828800" cy="198438"/>
          </a:xfrm>
          <a:prstGeom prst="rect">
            <a:avLst/>
          </a:prstGeom>
          <a:noFill/>
          <a:ln w="9525">
            <a:noFill/>
            <a:miter lim="800000"/>
            <a:headEnd/>
            <a:tailEnd/>
          </a:ln>
        </p:spPr>
        <p:txBody>
          <a:bodyPr>
            <a:spAutoFit/>
          </a:bodyPr>
          <a:lstStyle/>
          <a:p>
            <a:r>
              <a:rPr lang="en-US" sz="700"/>
              <a:t>http://www.thewrightroom.com/page3.htm</a:t>
            </a:r>
          </a:p>
        </p:txBody>
      </p:sp>
      <p:sp>
        <p:nvSpPr>
          <p:cNvPr id="80903" name="Text Box 7"/>
          <p:cNvSpPr txBox="1">
            <a:spLocks noChangeArrowheads="1"/>
          </p:cNvSpPr>
          <p:nvPr/>
        </p:nvSpPr>
        <p:spPr bwMode="auto">
          <a:xfrm>
            <a:off x="7696200" y="5105400"/>
            <a:ext cx="762000" cy="914400"/>
          </a:xfrm>
          <a:prstGeom prst="rect">
            <a:avLst/>
          </a:prstGeom>
          <a:noFill/>
          <a:ln w="9525">
            <a:noFill/>
            <a:miter lim="800000"/>
            <a:headEnd/>
            <a:tailEnd/>
          </a:ln>
        </p:spPr>
        <p:txBody>
          <a:bodyPr>
            <a:spAutoFit/>
          </a:bodyPr>
          <a:lstStyle/>
          <a:p>
            <a:pPr>
              <a:spcBef>
                <a:spcPct val="50000"/>
              </a:spcBef>
            </a:pPr>
            <a:r>
              <a:rPr lang="en-US" sz="5400">
                <a:sym typeface="Wingdings" pitchFamily="-16" charset="2"/>
              </a:rPr>
              <a:t></a:t>
            </a:r>
            <a:endParaRPr 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80901"/>
                                        </p:tgtEl>
                                        <p:attrNameLst>
                                          <p:attrName>style.visibility</p:attrName>
                                        </p:attrNameLst>
                                      </p:cBhvr>
                                      <p:to>
                                        <p:strVal val="visible"/>
                                      </p:to>
                                    </p:set>
                                    <p:anim calcmode="lin" valueType="num">
                                      <p:cBhvr>
                                        <p:cTn id="7" dur="1000" fill="hold"/>
                                        <p:tgtEl>
                                          <p:spTgt spid="80901"/>
                                        </p:tgtEl>
                                        <p:attrNameLst>
                                          <p:attrName>ppt_w</p:attrName>
                                        </p:attrNameLst>
                                      </p:cBhvr>
                                      <p:tavLst>
                                        <p:tav tm="0">
                                          <p:val>
                                            <p:fltVal val="0"/>
                                          </p:val>
                                        </p:tav>
                                        <p:tav tm="100000">
                                          <p:val>
                                            <p:strVal val="#ppt_w"/>
                                          </p:val>
                                        </p:tav>
                                      </p:tavLst>
                                    </p:anim>
                                    <p:anim calcmode="lin" valueType="num">
                                      <p:cBhvr>
                                        <p:cTn id="8" dur="1000" fill="hold"/>
                                        <p:tgtEl>
                                          <p:spTgt spid="80901"/>
                                        </p:tgtEl>
                                        <p:attrNameLst>
                                          <p:attrName>ppt_h</p:attrName>
                                        </p:attrNameLst>
                                      </p:cBhvr>
                                      <p:tavLst>
                                        <p:tav tm="0">
                                          <p:val>
                                            <p:fltVal val="0"/>
                                          </p:val>
                                        </p:tav>
                                        <p:tav tm="100000">
                                          <p:val>
                                            <p:strVal val="#ppt_h"/>
                                          </p:val>
                                        </p:tav>
                                      </p:tavLst>
                                    </p:anim>
                                    <p:anim calcmode="lin" valueType="num">
                                      <p:cBhvr>
                                        <p:cTn id="9" dur="1000" fill="hold"/>
                                        <p:tgtEl>
                                          <p:spTgt spid="8090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090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80902"/>
                                        </p:tgtEl>
                                        <p:attrNameLst>
                                          <p:attrName>style.visibility</p:attrName>
                                        </p:attrNameLst>
                                      </p:cBhvr>
                                      <p:to>
                                        <p:strVal val="visible"/>
                                      </p:to>
                                    </p:set>
                                    <p:anim from="(-#ppt_w/2)" to="(#ppt_x)" calcmode="lin" valueType="num">
                                      <p:cBhvr>
                                        <p:cTn id="15" dur="600" fill="hold">
                                          <p:stCondLst>
                                            <p:cond delay="0"/>
                                          </p:stCondLst>
                                        </p:cTn>
                                        <p:tgtEl>
                                          <p:spTgt spid="80902"/>
                                        </p:tgtEl>
                                        <p:attrNameLst>
                                          <p:attrName>ppt_x</p:attrName>
                                        </p:attrNameLst>
                                      </p:cBhvr>
                                    </p:anim>
                                    <p:anim from="0" to="-1.0" calcmode="lin" valueType="num">
                                      <p:cBhvr>
                                        <p:cTn id="16" dur="200" decel="50000" autoRev="1" fill="hold">
                                          <p:stCondLst>
                                            <p:cond delay="600"/>
                                          </p:stCondLst>
                                        </p:cTn>
                                        <p:tgtEl>
                                          <p:spTgt spid="80902"/>
                                        </p:tgtEl>
                                        <p:attrNameLst>
                                          <p:attrName>xshear</p:attrName>
                                        </p:attrNameLst>
                                      </p:cBhvr>
                                    </p:anim>
                                    <p:animScale>
                                      <p:cBhvr>
                                        <p:cTn id="17" dur="200" decel="100000" autoRev="1" fill="hold">
                                          <p:stCondLst>
                                            <p:cond delay="600"/>
                                          </p:stCondLst>
                                        </p:cTn>
                                        <p:tgtEl>
                                          <p:spTgt spid="80902"/>
                                        </p:tgtEl>
                                      </p:cBhvr>
                                      <p:from x="100000" y="100000"/>
                                      <p:to x="80000" y="100000"/>
                                    </p:animScale>
                                    <p:anim by="(#ppt_h/3+#ppt_w*0.1)" calcmode="lin" valueType="num">
                                      <p:cBhvr additive="sum">
                                        <p:cTn id="18" dur="200" decel="100000" autoRev="1" fill="hold">
                                          <p:stCondLst>
                                            <p:cond delay="600"/>
                                          </p:stCondLst>
                                        </p:cTn>
                                        <p:tgtEl>
                                          <p:spTgt spid="80902"/>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41" presetClass="entr" presetSubtype="0" fill="hold" grpId="0" nodeType="clickEffect">
                                  <p:stCondLst>
                                    <p:cond delay="0"/>
                                  </p:stCondLst>
                                  <p:iterate type="lt">
                                    <p:tmPct val="10000"/>
                                  </p:iterate>
                                  <p:childTnLst>
                                    <p:set>
                                      <p:cBhvr>
                                        <p:cTn id="22" dur="1" fill="hold">
                                          <p:stCondLst>
                                            <p:cond delay="0"/>
                                          </p:stCondLst>
                                        </p:cTn>
                                        <p:tgtEl>
                                          <p:spTgt spid="80903"/>
                                        </p:tgtEl>
                                        <p:attrNameLst>
                                          <p:attrName>style.visibility</p:attrName>
                                        </p:attrNameLst>
                                      </p:cBhvr>
                                      <p:to>
                                        <p:strVal val="visible"/>
                                      </p:to>
                                    </p:set>
                                    <p:anim calcmode="lin" valueType="num">
                                      <p:cBhvr>
                                        <p:cTn id="23" dur="500" fill="hold"/>
                                        <p:tgtEl>
                                          <p:spTgt spid="80903"/>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80903"/>
                                        </p:tgtEl>
                                        <p:attrNameLst>
                                          <p:attrName>ppt_y</p:attrName>
                                        </p:attrNameLst>
                                      </p:cBhvr>
                                      <p:tavLst>
                                        <p:tav tm="0">
                                          <p:val>
                                            <p:strVal val="#ppt_y"/>
                                          </p:val>
                                        </p:tav>
                                        <p:tav tm="100000">
                                          <p:val>
                                            <p:strVal val="#ppt_y"/>
                                          </p:val>
                                        </p:tav>
                                      </p:tavLst>
                                    </p:anim>
                                    <p:anim calcmode="lin" valueType="num">
                                      <p:cBhvr>
                                        <p:cTn id="25" dur="500" fill="hold"/>
                                        <p:tgtEl>
                                          <p:spTgt spid="80903"/>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80903"/>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809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2" grpId="0"/>
      <p:bldP spid="8090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173163" y="457200"/>
            <a:ext cx="7772400" cy="762000"/>
          </a:xfrm>
          <a:noFill/>
        </p:spPr>
        <p:txBody>
          <a:bodyPr anchor="t"/>
          <a:lstStyle/>
          <a:p>
            <a:pPr eaLnBrk="1" hangingPunct="1"/>
            <a:r>
              <a:rPr lang="en-US" sz="4000" smtClean="0"/>
              <a:t>Can you "borrow" them or not?</a:t>
            </a:r>
            <a:endParaRPr lang="en-US" sz="1400" smtClean="0"/>
          </a:p>
        </p:txBody>
      </p:sp>
      <p:sp>
        <p:nvSpPr>
          <p:cNvPr id="74755" name="Rectangle 3"/>
          <p:cNvSpPr>
            <a:spLocks noGrp="1" noChangeArrowheads="1"/>
          </p:cNvSpPr>
          <p:nvPr>
            <p:ph type="body" idx="1"/>
          </p:nvPr>
        </p:nvSpPr>
        <p:spPr>
          <a:xfrm>
            <a:off x="1173163" y="1676400"/>
            <a:ext cx="7772400" cy="4419600"/>
          </a:xfrm>
        </p:spPr>
        <p:txBody>
          <a:bodyPr/>
          <a:lstStyle/>
          <a:p>
            <a:pPr algn="ctr" eaLnBrk="1" hangingPunct="1">
              <a:buFont typeface="Wingdings" pitchFamily="-16" charset="2"/>
              <a:buNone/>
            </a:pPr>
            <a:r>
              <a:rPr lang="en-US" sz="10000" smtClean="0"/>
              <a:t>YES</a:t>
            </a:r>
          </a:p>
          <a:p>
            <a:pPr eaLnBrk="1" hangingPunct="1">
              <a:buFont typeface="Wingdings" pitchFamily="-16" charset="2"/>
              <a:buNone/>
            </a:pPr>
            <a:r>
              <a:rPr lang="en-US" sz="5400" smtClean="0"/>
              <a:t>But…</a:t>
            </a:r>
            <a:endParaRPr lang="en-US" smtClean="0"/>
          </a:p>
          <a:p>
            <a:pPr eaLnBrk="1" hangingPunct="1"/>
            <a:r>
              <a:rPr lang="en-US" smtClean="0"/>
              <a:t>Put it in YOUR OWN WORDS.</a:t>
            </a:r>
          </a:p>
          <a:p>
            <a:pPr eaLnBrk="1" hangingPunct="1"/>
            <a:r>
              <a:rPr lang="en-US" smtClean="0"/>
              <a:t>Cite your SOURCE.</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74755">
                                            <p:txEl>
                                              <p:pRg st="2" end="2"/>
                                            </p:txEl>
                                          </p:spTgt>
                                        </p:tgtEl>
                                        <p:attrNameLst>
                                          <p:attrName>style.visibility</p:attrName>
                                        </p:attrNameLst>
                                      </p:cBhvr>
                                      <p:to>
                                        <p:strVal val="visible"/>
                                      </p:to>
                                    </p:set>
                                    <p:animEffect transition="in" filter="fade">
                                      <p:cBhvr>
                                        <p:cTn id="7" dur="800" decel="100000"/>
                                        <p:tgtEl>
                                          <p:spTgt spid="74755">
                                            <p:txEl>
                                              <p:pRg st="2" end="2"/>
                                            </p:txEl>
                                          </p:spTgt>
                                        </p:tgtEl>
                                      </p:cBhvr>
                                    </p:animEffect>
                                    <p:anim calcmode="lin" valueType="num">
                                      <p:cBhvr>
                                        <p:cTn id="8" dur="800" decel="100000" fill="hold"/>
                                        <p:tgtEl>
                                          <p:spTgt spid="74755">
                                            <p:txEl>
                                              <p:pRg st="2" end="2"/>
                                            </p:txEl>
                                          </p:spTgt>
                                        </p:tgtEl>
                                        <p:attrNameLst>
                                          <p:attrName>style.rotation</p:attrName>
                                        </p:attrNameLst>
                                      </p:cBhvr>
                                      <p:tavLst>
                                        <p:tav tm="0">
                                          <p:val>
                                            <p:fltVal val="-90"/>
                                          </p:val>
                                        </p:tav>
                                        <p:tav tm="100000">
                                          <p:val>
                                            <p:fltVal val="0"/>
                                          </p:val>
                                        </p:tav>
                                      </p:tavLst>
                                    </p:anim>
                                    <p:anim calcmode="lin" valueType="num">
                                      <p:cBhvr>
                                        <p:cTn id="9" dur="800" decel="100000" fill="hold"/>
                                        <p:tgtEl>
                                          <p:spTgt spid="74755">
                                            <p:txEl>
                                              <p:pRg st="2" end="2"/>
                                            </p:txEl>
                                          </p:spTgt>
                                        </p:tgtEl>
                                        <p:attrNameLst>
                                          <p:attrName>ppt_x</p:attrName>
                                        </p:attrNameLst>
                                      </p:cBhvr>
                                      <p:tavLst>
                                        <p:tav tm="0">
                                          <p:val>
                                            <p:strVal val="#ppt_x+0.4"/>
                                          </p:val>
                                        </p:tav>
                                        <p:tav tm="100000">
                                          <p:val>
                                            <p:strVal val="#ppt_x-0.05"/>
                                          </p:val>
                                        </p:tav>
                                      </p:tavLst>
                                    </p:anim>
                                    <p:anim calcmode="lin" valueType="num">
                                      <p:cBhvr>
                                        <p:cTn id="10" dur="800" decel="100000" fill="hold"/>
                                        <p:tgtEl>
                                          <p:spTgt spid="74755">
                                            <p:txEl>
                                              <p:pRg st="2" end="2"/>
                                            </p:txEl>
                                          </p:spTgt>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4755">
                                            <p:txEl>
                                              <p:pRg st="2" end="2"/>
                                            </p:txEl>
                                          </p:spTgt>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4755">
                                            <p:txEl>
                                              <p:pRg st="2" end="2"/>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74755">
                                            <p:txEl>
                                              <p:pRg st="3" end="3"/>
                                            </p:txEl>
                                          </p:spTgt>
                                        </p:tgtEl>
                                        <p:attrNameLst>
                                          <p:attrName>style.visibility</p:attrName>
                                        </p:attrNameLst>
                                      </p:cBhvr>
                                      <p:to>
                                        <p:strVal val="visible"/>
                                      </p:to>
                                    </p:set>
                                    <p:animEffect transition="in" filter="fade">
                                      <p:cBhvr>
                                        <p:cTn id="17" dur="800" decel="100000"/>
                                        <p:tgtEl>
                                          <p:spTgt spid="74755">
                                            <p:txEl>
                                              <p:pRg st="3" end="3"/>
                                            </p:txEl>
                                          </p:spTgt>
                                        </p:tgtEl>
                                      </p:cBhvr>
                                    </p:animEffect>
                                    <p:anim calcmode="lin" valueType="num">
                                      <p:cBhvr>
                                        <p:cTn id="18" dur="800" decel="100000" fill="hold"/>
                                        <p:tgtEl>
                                          <p:spTgt spid="74755">
                                            <p:txEl>
                                              <p:pRg st="3" end="3"/>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74755">
                                            <p:txEl>
                                              <p:pRg st="3" end="3"/>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74755">
                                            <p:txEl>
                                              <p:pRg st="3" end="3"/>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74755">
                                            <p:txEl>
                                              <p:pRg st="3" end="3"/>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74755">
                                            <p:txEl>
                                              <p:pRg st="3" end="3"/>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6" charset="-128"/>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HD:Microsoft Office 2004:Templates:Presentations:Designs:Dad's Tie</Template>
  <TotalTime>239</TotalTime>
  <Words>452</Words>
  <Application>Microsoft Office PowerPoint</Application>
  <PresentationFormat>On-screen Show (4:3)</PresentationFormat>
  <Paragraphs>60</Paragraphs>
  <Slides>8</Slides>
  <Notes>8</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6" baseType="lpstr">
      <vt:lpstr>Arial</vt:lpstr>
      <vt:lpstr>ＭＳ Ｐゴシック</vt:lpstr>
      <vt:lpstr>Times New Roman</vt:lpstr>
      <vt:lpstr>Wingdings</vt:lpstr>
      <vt:lpstr>Lucida Grande</vt:lpstr>
      <vt:lpstr>Symbol</vt:lpstr>
      <vt:lpstr>Dad's Tie</vt:lpstr>
      <vt:lpstr>Microsoft Word Document</vt:lpstr>
      <vt:lpstr>Copyright and Plagiarism</vt:lpstr>
      <vt:lpstr>Copyright???!!!  Plagiarism???!!!</vt:lpstr>
      <vt:lpstr>It all started when my Science teacher told us to do a report on dinosaurs. Easy, I said.  That night, I got on the internet and went to www.nationalgeographic.com.  I copied their whole page on Gobi Dinosaurs.  I even copied their great graphic with the words "Gobi Dinosaurs" written across it.  Well, was I surprised when I got my report back....   The teacher said I copied and that I was stealing and a lot of other things that took me by surprise!  Who knew?  That's right! Who does know? "Copying" and "cheating" and "stealing" are not words you want to hear from your teachers or anyone else. But you are not alone if you are confused about what to do with that good information you find on the internet.  What can you use? What is the right way to use it? How about all those great pictures?  Can you "borrow" them or not?</vt:lpstr>
      <vt:lpstr>Slide 4</vt:lpstr>
      <vt:lpstr>Put it in YOUR OWN WORDS</vt:lpstr>
      <vt:lpstr>Cite your SOURCE</vt:lpstr>
      <vt:lpstr>How about all those great pictures? </vt:lpstr>
      <vt:lpstr>Can you "borrow" them or not?</vt:lpstr>
    </vt:vector>
  </TitlesOfParts>
  <Company>Kings Canyon Education Association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Copyright and Plagiarism</dc:title>
  <dc:creator>KCEA</dc:creator>
  <cp:lastModifiedBy>amanda.dorosh</cp:lastModifiedBy>
  <cp:revision>5</cp:revision>
  <dcterms:created xsi:type="dcterms:W3CDTF">2010-05-18T16:52:59Z</dcterms:created>
  <dcterms:modified xsi:type="dcterms:W3CDTF">2012-01-11T18:29:41Z</dcterms:modified>
</cp:coreProperties>
</file>